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307" r:id="rId18"/>
    <p:sldId id="272" r:id="rId19"/>
    <p:sldId id="276" r:id="rId20"/>
    <p:sldId id="308" r:id="rId21"/>
    <p:sldId id="273" r:id="rId22"/>
    <p:sldId id="277" r:id="rId23"/>
    <p:sldId id="274" r:id="rId24"/>
    <p:sldId id="279" r:id="rId25"/>
    <p:sldId id="280" r:id="rId26"/>
    <p:sldId id="285" r:id="rId27"/>
    <p:sldId id="309" r:id="rId28"/>
    <p:sldId id="281" r:id="rId29"/>
    <p:sldId id="282" r:id="rId30"/>
    <p:sldId id="310" r:id="rId31"/>
    <p:sldId id="286" r:id="rId32"/>
    <p:sldId id="283" r:id="rId33"/>
    <p:sldId id="311" r:id="rId34"/>
    <p:sldId id="284" r:id="rId35"/>
    <p:sldId id="287" r:id="rId36"/>
    <p:sldId id="289" r:id="rId37"/>
    <p:sldId id="290" r:id="rId38"/>
    <p:sldId id="288" r:id="rId39"/>
    <p:sldId id="291" r:id="rId40"/>
    <p:sldId id="292" r:id="rId41"/>
    <p:sldId id="293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1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EE9E59"/>
    <a:srgbClr val="ECECEC"/>
    <a:srgbClr val="CCCCCA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E902-13AB-65BA-6644-40CBA0FF8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CC68B-F05A-67D6-2E0E-E14695F80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94C1E-AACD-ADFA-A52E-4BC42CB4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64706-D3D0-4EEF-BF9F-411EAA5BB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C30F3-A8E3-2892-21AE-234E802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1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2E4F-81A3-FA79-96CE-C9FEDCBF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5E853-6E04-A15B-1CCE-A4851F399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59CB9-15E2-5E2F-D284-0E0D11C8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89D3C-D8EE-0AD6-EB86-D03B7450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FFE1A-5AF5-DD66-6FC2-3559DA0A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52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2232E-6417-C33E-CED6-A003E4944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9013D-CF26-5DA0-D601-1F2515270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6C3B4-B751-20ED-72A3-3318FB56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CD85-BECD-D1F8-28E8-D3099106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A87C7-38FB-B2CF-25DB-C5501490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9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8AD6-C503-0E49-40EE-FF34E621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F3AF-09A6-AD35-B3FA-ED3E0FBD6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E01D8-3170-D5E3-C3A7-579EC106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E58F8-142F-F1A0-70C8-58108E35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B826C-5D19-CF5D-FB30-00C370BF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3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A85C-B43D-0DFC-C3C1-0C90CED7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AB754-1717-E4E8-6A56-70CB69E97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5AE0B-A154-4B19-68BF-540C6ECE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10076-7AA2-F5D3-FF79-D0FAC32C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D51AE-0B56-5B59-B4F2-67E86F9A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57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1900-29E7-43BC-DDCB-B54F7377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55C1-C1C6-6AFC-DFB5-4EBC7E87C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527F4-88FB-0031-C695-F1ED97BBA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78C60-1F31-3C8B-416A-E2C7FFEC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656BD-5C89-49CC-6541-A08AB5A9C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A22D7-B9D2-A5A4-E464-59AA967E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3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3A20-4DC5-23DB-5895-48BDF9C8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093EF-3AE2-F170-BF6F-FECEFE3C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0AF59-4D64-4D89-6ED9-71178A60A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E10D5-F2CE-E3A7-BA4A-1F8A3103C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168DD-5641-2B3C-1018-77ED9F923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C8324-F029-5119-7E14-933458FA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B5D06F-5745-77DF-3238-9F2F8442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78D423-03A9-ABFB-2B35-FA5237BF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5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C8B8-8702-3945-5372-A464A91B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8AD8A-9095-DE78-A32E-1F28F1FB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3B6AE-D59A-D4AA-C056-F4E09181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7E6FB-A332-5E27-4E78-105E42C0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3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78683-AE14-1A63-DDD6-B642B1A1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3363F-16E4-5F51-70DD-E7180737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EDC2E-A64D-8389-48A9-8D2237D9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3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79B6-1671-542B-8610-11315CA0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70BC-4731-ADA5-44FC-533DCF6A2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5432D-15AF-E561-6B47-B46105F6B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0CAB3-08CD-CA50-B28A-DBB6C1443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72F24-0E70-4662-888F-BA48841E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1484A-E63D-FC66-AD8F-0F79ACCC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DDFC-8838-2D09-48A2-0C33B984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E2C2D-8663-8AB6-7AA9-423CA774C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34350-A672-39D3-F9EC-B027913DF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510B5-1687-2C1D-E806-902E4038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5BBD3-0C3D-6E2B-6E3E-3F8AC5CC4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FFCE3-253A-97BD-8FCE-1ED95B0D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0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96726E-48C0-74E9-6D35-4227E8AF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191A9-97C5-F61C-22DE-ADF6925BF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6C174-A606-1165-AC51-D50E6CF59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4006-E52B-42D1-85F4-0A801E8524CA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59C6F-EC15-417F-7BFD-7E6DC1EB8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DF8D3-E35C-D052-A9A2-0FDDB0E44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ltimate Guide to Creating Charts in Excel [2022] - onsite-training.com">
            <a:extLst>
              <a:ext uri="{FF2B5EF4-FFF2-40B4-BE49-F238E27FC236}">
                <a16:creationId xmlns:a16="http://schemas.microsoft.com/office/drawing/2014/main" id="{003B88ED-6C61-D5CA-50AD-B29A670AD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5999" cy="34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A682D-7289-4E47-D4EC-D674AA9DF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8998"/>
            <a:ext cx="12192000" cy="1015738"/>
          </a:xfrm>
        </p:spPr>
        <p:txBody>
          <a:bodyPr>
            <a:no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Excel Chart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CEEAC-34C0-2A37-1E7F-A89592DF7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0836" y="5562337"/>
            <a:ext cx="12192000" cy="88747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600" dirty="0">
                <a:latin typeface="Arial Black" panose="020B0A04020102020204" pitchFamily="34" charset="0"/>
                <a:ea typeface="+mj-ea"/>
                <a:cs typeface="+mj-cs"/>
              </a:rPr>
              <a:t>Prepared By </a:t>
            </a:r>
            <a:r>
              <a:rPr lang="en-US" sz="3600" dirty="0" err="1">
                <a:latin typeface="Arial Black" panose="020B0A04020102020204" pitchFamily="34" charset="0"/>
                <a:ea typeface="+mj-ea"/>
                <a:cs typeface="+mj-cs"/>
              </a:rPr>
              <a:t>By</a:t>
            </a:r>
            <a:endParaRPr lang="en-US" sz="3600" dirty="0">
              <a:latin typeface="Arial Black" panose="020B0A04020102020204" pitchFamily="34" charset="0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sz="3600" dirty="0">
                <a:latin typeface="Arial Black" panose="020B0A04020102020204" pitchFamily="34" charset="0"/>
                <a:ea typeface="+mj-ea"/>
                <a:cs typeface="+mj-cs"/>
              </a:rPr>
              <a:t>Said </a:t>
            </a:r>
            <a:r>
              <a:rPr lang="en-US" sz="3600" dirty="0" err="1">
                <a:latin typeface="Arial Black" panose="020B0A04020102020204" pitchFamily="34" charset="0"/>
                <a:ea typeface="+mj-ea"/>
                <a:cs typeface="+mj-cs"/>
              </a:rPr>
              <a:t>Fawzy</a:t>
            </a:r>
            <a:endParaRPr lang="en-US" sz="3600" dirty="0"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117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7853093-4D0C-5509-80CC-3294AA078937}"/>
              </a:ext>
            </a:extLst>
          </p:cNvPr>
          <p:cNvGrpSpPr/>
          <p:nvPr/>
        </p:nvGrpSpPr>
        <p:grpSpPr>
          <a:xfrm>
            <a:off x="840071" y="932992"/>
            <a:ext cx="3152017" cy="1739849"/>
            <a:chOff x="794759" y="412157"/>
            <a:chExt cx="3152017" cy="17398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5F9D86-8E99-9658-3BC8-708811937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711" y="412157"/>
              <a:ext cx="3139065" cy="173984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2F15DC-7581-A00D-9719-5DDE29BD983E}"/>
                </a:ext>
              </a:extLst>
            </p:cNvPr>
            <p:cNvSpPr/>
            <p:nvPr/>
          </p:nvSpPr>
          <p:spPr>
            <a:xfrm>
              <a:off x="794759" y="1136591"/>
              <a:ext cx="615297" cy="17946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6F998-8A9D-8CC0-ADA4-2DE003DF1115}"/>
              </a:ext>
            </a:extLst>
          </p:cNvPr>
          <p:cNvSpPr/>
          <p:nvPr/>
        </p:nvSpPr>
        <p:spPr>
          <a:xfrm>
            <a:off x="136903" y="171973"/>
            <a:ext cx="98274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can add different elements manually 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D07A7B-2B2D-692A-3D9C-7B3B50BF3E84}"/>
              </a:ext>
            </a:extLst>
          </p:cNvPr>
          <p:cNvGrpSpPr/>
          <p:nvPr/>
        </p:nvGrpSpPr>
        <p:grpSpPr>
          <a:xfrm>
            <a:off x="4132607" y="788172"/>
            <a:ext cx="4067307" cy="2260684"/>
            <a:chOff x="4132607" y="788172"/>
            <a:chExt cx="4067307" cy="226068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3F6F48-80DF-A2B2-EC2F-9FFA88632C8B}"/>
                </a:ext>
              </a:extLst>
            </p:cNvPr>
            <p:cNvGrpSpPr/>
            <p:nvPr/>
          </p:nvGrpSpPr>
          <p:grpSpPr>
            <a:xfrm>
              <a:off x="4786848" y="788172"/>
              <a:ext cx="3413066" cy="2260684"/>
              <a:chOff x="4832160" y="412157"/>
              <a:chExt cx="3413066" cy="226068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E577C2C-534A-5902-B98E-FE1401F5E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2160" y="412157"/>
                <a:ext cx="3413066" cy="2260684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2C1BFF-E0F6-7431-F461-C8F325BD4C94}"/>
                  </a:ext>
                </a:extLst>
              </p:cNvPr>
              <p:cNvSpPr/>
              <p:nvPr/>
            </p:nvSpPr>
            <p:spPr>
              <a:xfrm>
                <a:off x="5670257" y="975602"/>
                <a:ext cx="1274619" cy="16853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CA4C7DA-A8B5-1657-544B-1D4E12C6718C}"/>
                </a:ext>
              </a:extLst>
            </p:cNvPr>
            <p:cNvSpPr/>
            <p:nvPr/>
          </p:nvSpPr>
          <p:spPr>
            <a:xfrm>
              <a:off x="4132607" y="1657426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A51285-8280-B4AE-0677-0B79BFF4E49C}"/>
              </a:ext>
            </a:extLst>
          </p:cNvPr>
          <p:cNvGrpSpPr/>
          <p:nvPr/>
        </p:nvGrpSpPr>
        <p:grpSpPr>
          <a:xfrm>
            <a:off x="8409293" y="3182227"/>
            <a:ext cx="3038475" cy="2667057"/>
            <a:chOff x="7855893" y="3200699"/>
            <a:chExt cx="3038475" cy="26670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3CE8069-2216-A62C-23EA-0DD9A86A8AA6}"/>
                </a:ext>
              </a:extLst>
            </p:cNvPr>
            <p:cNvGrpSpPr/>
            <p:nvPr/>
          </p:nvGrpSpPr>
          <p:grpSpPr>
            <a:xfrm>
              <a:off x="7855893" y="4267556"/>
              <a:ext cx="3038475" cy="1600200"/>
              <a:chOff x="7855893" y="4267556"/>
              <a:chExt cx="3038475" cy="16002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084BA0C-128B-51DE-CA54-136506397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5893" y="4267556"/>
                <a:ext cx="3038475" cy="16002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0B04B5-0562-B4E9-3E17-7BBCD212FF81}"/>
                  </a:ext>
                </a:extLst>
              </p:cNvPr>
              <p:cNvSpPr/>
              <p:nvPr/>
            </p:nvSpPr>
            <p:spPr>
              <a:xfrm>
                <a:off x="7970982" y="5200574"/>
                <a:ext cx="1993414" cy="26278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2B200F8C-FC64-3A67-077F-6F782832DCF1}"/>
                </a:ext>
              </a:extLst>
            </p:cNvPr>
            <p:cNvSpPr/>
            <p:nvPr/>
          </p:nvSpPr>
          <p:spPr>
            <a:xfrm rot="5400000">
              <a:off x="9500439" y="3412630"/>
              <a:ext cx="675887" cy="2520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EB85FB-E33C-A688-498D-0EA536D12BBE}"/>
              </a:ext>
            </a:extLst>
          </p:cNvPr>
          <p:cNvGrpSpPr/>
          <p:nvPr/>
        </p:nvGrpSpPr>
        <p:grpSpPr>
          <a:xfrm>
            <a:off x="982340" y="4014298"/>
            <a:ext cx="4219610" cy="1581150"/>
            <a:chOff x="982340" y="4014298"/>
            <a:chExt cx="4219610" cy="158115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9D01F2-444C-C5A2-600F-0F097B06C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2340" y="4014298"/>
              <a:ext cx="3105150" cy="1581150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4828B8-D856-75F8-B8C7-F604C7D76F80}"/>
                </a:ext>
              </a:extLst>
            </p:cNvPr>
            <p:cNvSpPr/>
            <p:nvPr/>
          </p:nvSpPr>
          <p:spPr>
            <a:xfrm flipH="1">
              <a:off x="4459809" y="4971910"/>
              <a:ext cx="742141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6211CB-BC8C-FF12-F936-73CCBEDDF459}"/>
              </a:ext>
            </a:extLst>
          </p:cNvPr>
          <p:cNvGrpSpPr/>
          <p:nvPr/>
        </p:nvGrpSpPr>
        <p:grpSpPr>
          <a:xfrm>
            <a:off x="8481021" y="1464383"/>
            <a:ext cx="2966747" cy="1152992"/>
            <a:chOff x="8291646" y="1501676"/>
            <a:chExt cx="2966747" cy="11529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486C67-FBAD-48C5-8BB5-96D8545C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4155" y="1501676"/>
              <a:ext cx="2040213" cy="602479"/>
            </a:xfrm>
            <a:prstGeom prst="rect">
              <a:avLst/>
            </a:prstGeom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287814B-212A-3C23-F0F5-DC529A07BA4F}"/>
                </a:ext>
              </a:extLst>
            </p:cNvPr>
            <p:cNvSpPr/>
            <p:nvPr/>
          </p:nvSpPr>
          <p:spPr>
            <a:xfrm>
              <a:off x="8291646" y="1771758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3BFF08-4E17-5025-8B7A-111BD40654D0}"/>
                </a:ext>
              </a:extLst>
            </p:cNvPr>
            <p:cNvSpPr/>
            <p:nvPr/>
          </p:nvSpPr>
          <p:spPr>
            <a:xfrm>
              <a:off x="8670396" y="2131448"/>
              <a:ext cx="258799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the name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FFA637-A3EA-A4B0-5AD6-DE05198F11C3}"/>
              </a:ext>
            </a:extLst>
          </p:cNvPr>
          <p:cNvGrpSpPr/>
          <p:nvPr/>
        </p:nvGrpSpPr>
        <p:grpSpPr>
          <a:xfrm>
            <a:off x="5653814" y="3876586"/>
            <a:ext cx="2587997" cy="2716462"/>
            <a:chOff x="5653814" y="3876586"/>
            <a:chExt cx="2587997" cy="2716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1907-B88A-9CDE-5D28-9C14FF1FF628}"/>
                </a:ext>
              </a:extLst>
            </p:cNvPr>
            <p:cNvGrpSpPr/>
            <p:nvPr/>
          </p:nvGrpSpPr>
          <p:grpSpPr>
            <a:xfrm>
              <a:off x="5826224" y="3876586"/>
              <a:ext cx="1977324" cy="2266950"/>
              <a:chOff x="5826224" y="3876586"/>
              <a:chExt cx="1977324" cy="226695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9C76E99-2087-4563-2386-EDAC5AEAF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6224" y="3876586"/>
                <a:ext cx="1657350" cy="2266950"/>
              </a:xfrm>
              <a:prstGeom prst="rect">
                <a:avLst/>
              </a:prstGeom>
            </p:spPr>
          </p:pic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5533D50E-C614-DEA1-7109-1C849067C281}"/>
                  </a:ext>
                </a:extLst>
              </p:cNvPr>
              <p:cNvSpPr/>
              <p:nvPr/>
            </p:nvSpPr>
            <p:spPr>
              <a:xfrm flipH="1">
                <a:off x="7061407" y="5239042"/>
                <a:ext cx="742141" cy="228664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BA5D65A-54D9-9234-6979-76D609AA4A32}"/>
                </a:ext>
              </a:extLst>
            </p:cNvPr>
            <p:cNvSpPr/>
            <p:nvPr/>
          </p:nvSpPr>
          <p:spPr>
            <a:xfrm>
              <a:off x="5653814" y="6069828"/>
              <a:ext cx="258799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the Value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08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EE7E79A-A2BC-3284-61F1-2C271788EC10}"/>
              </a:ext>
            </a:extLst>
          </p:cNvPr>
          <p:cNvGrpSpPr/>
          <p:nvPr/>
        </p:nvGrpSpPr>
        <p:grpSpPr>
          <a:xfrm>
            <a:off x="1311156" y="855374"/>
            <a:ext cx="4064149" cy="1947647"/>
            <a:chOff x="975591" y="365270"/>
            <a:chExt cx="4898736" cy="27187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1EE13B0-BB2F-4155-A2FB-55F9AADDB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591" y="365270"/>
              <a:ext cx="4898736" cy="271879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7B2DA6-B0B8-446C-780E-10F004B8060B}"/>
                </a:ext>
              </a:extLst>
            </p:cNvPr>
            <p:cNvSpPr/>
            <p:nvPr/>
          </p:nvSpPr>
          <p:spPr>
            <a:xfrm>
              <a:off x="3398982" y="1545209"/>
              <a:ext cx="800455" cy="237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66E8C-E1A0-475A-3265-6DDF7EF9C6F9}"/>
              </a:ext>
            </a:extLst>
          </p:cNvPr>
          <p:cNvSpPr/>
          <p:nvPr/>
        </p:nvSpPr>
        <p:spPr>
          <a:xfrm>
            <a:off x="29120" y="104008"/>
            <a:ext cx="72491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you can see Labels are missing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FF6BB6-3998-DCC8-7A60-E33ECA28ABD1}"/>
              </a:ext>
            </a:extLst>
          </p:cNvPr>
          <p:cNvGrpSpPr/>
          <p:nvPr/>
        </p:nvGrpSpPr>
        <p:grpSpPr>
          <a:xfrm>
            <a:off x="5860611" y="1422469"/>
            <a:ext cx="4344046" cy="1171575"/>
            <a:chOff x="5860611" y="1422469"/>
            <a:chExt cx="4344046" cy="11715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8EE8C4-845C-0FFF-02D7-7B2AEDDCE589}"/>
                </a:ext>
              </a:extLst>
            </p:cNvPr>
            <p:cNvGrpSpPr/>
            <p:nvPr/>
          </p:nvGrpSpPr>
          <p:grpSpPr>
            <a:xfrm>
              <a:off x="7061407" y="1422469"/>
              <a:ext cx="3143250" cy="1171575"/>
              <a:chOff x="6188366" y="1617732"/>
              <a:chExt cx="3143250" cy="11715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18052A3-32E2-3C60-6A43-FDC5AE538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8366" y="1617732"/>
                <a:ext cx="3143250" cy="1171575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147310-31FD-1402-51AE-DAF48FA333B3}"/>
                  </a:ext>
                </a:extLst>
              </p:cNvPr>
              <p:cNvSpPr/>
              <p:nvPr/>
            </p:nvSpPr>
            <p:spPr>
              <a:xfrm>
                <a:off x="6376157" y="2130996"/>
                <a:ext cx="1899625" cy="23741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CF338C3-C5D5-AC41-9DA8-C7E0FA068544}"/>
                </a:ext>
              </a:extLst>
            </p:cNvPr>
            <p:cNvSpPr/>
            <p:nvPr/>
          </p:nvSpPr>
          <p:spPr>
            <a:xfrm>
              <a:off x="5860611" y="1974689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5D0AC9-648C-29CC-2420-E315B94211B9}"/>
              </a:ext>
            </a:extLst>
          </p:cNvPr>
          <p:cNvGrpSpPr/>
          <p:nvPr/>
        </p:nvGrpSpPr>
        <p:grpSpPr>
          <a:xfrm>
            <a:off x="8352834" y="2724235"/>
            <a:ext cx="3076575" cy="1901672"/>
            <a:chOff x="8352834" y="2724235"/>
            <a:chExt cx="3076575" cy="19016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4EA68C-F4A1-AE26-53AC-AD58809E8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2834" y="3902007"/>
              <a:ext cx="3076575" cy="723900"/>
            </a:xfrm>
            <a:prstGeom prst="rect">
              <a:avLst/>
            </a:prstGeom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98788DE-3295-3129-BACC-C251C2654D7E}"/>
                </a:ext>
              </a:extLst>
            </p:cNvPr>
            <p:cNvSpPr/>
            <p:nvPr/>
          </p:nvSpPr>
          <p:spPr>
            <a:xfrm rot="5400000">
              <a:off x="9141310" y="2820929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C69609-CB9A-A360-5A3A-225612BDC6BE}"/>
              </a:ext>
            </a:extLst>
          </p:cNvPr>
          <p:cNvGrpSpPr/>
          <p:nvPr/>
        </p:nvGrpSpPr>
        <p:grpSpPr>
          <a:xfrm>
            <a:off x="5486400" y="3693424"/>
            <a:ext cx="2608341" cy="2295525"/>
            <a:chOff x="5486400" y="3693424"/>
            <a:chExt cx="2608341" cy="22955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EA78AD-7D89-2AC6-1C6F-6CA25BAAC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400" y="3693424"/>
              <a:ext cx="1695450" cy="2295525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AFA4C8E4-8974-2CFE-888E-28719BC2C664}"/>
                </a:ext>
              </a:extLst>
            </p:cNvPr>
            <p:cNvSpPr/>
            <p:nvPr/>
          </p:nvSpPr>
          <p:spPr>
            <a:xfrm flipH="1">
              <a:off x="7352600" y="4005081"/>
              <a:ext cx="742141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B681C-5C91-E988-D7BD-4E13422AAFCE}"/>
              </a:ext>
            </a:extLst>
          </p:cNvPr>
          <p:cNvGrpSpPr/>
          <p:nvPr/>
        </p:nvGrpSpPr>
        <p:grpSpPr>
          <a:xfrm>
            <a:off x="995655" y="4467117"/>
            <a:ext cx="4206295" cy="1238250"/>
            <a:chOff x="995655" y="4467117"/>
            <a:chExt cx="4206295" cy="12382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377187-BD5A-5FC4-371B-D2EBE5E3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5655" y="4467117"/>
              <a:ext cx="3143250" cy="1238250"/>
            </a:xfrm>
            <a:prstGeom prst="rect">
              <a:avLst/>
            </a:prstGeom>
          </p:spPr>
        </p:pic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F3BD820-DDE7-303A-CB3E-BA4C3057C0F2}"/>
                </a:ext>
              </a:extLst>
            </p:cNvPr>
            <p:cNvSpPr/>
            <p:nvPr/>
          </p:nvSpPr>
          <p:spPr>
            <a:xfrm flipH="1">
              <a:off x="4459809" y="4971910"/>
              <a:ext cx="742141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89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14A55A-7101-5CEA-E68C-68B81DAD261D}"/>
              </a:ext>
            </a:extLst>
          </p:cNvPr>
          <p:cNvGrpSpPr/>
          <p:nvPr/>
        </p:nvGrpSpPr>
        <p:grpSpPr>
          <a:xfrm>
            <a:off x="413607" y="2825604"/>
            <a:ext cx="4710632" cy="2599079"/>
            <a:chOff x="203200" y="238125"/>
            <a:chExt cx="5743575" cy="31908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2B94B98-2425-FE17-AAE6-7F77709D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38125"/>
              <a:ext cx="5743575" cy="319087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3A1E45-B966-AE0B-9594-C658C7EB5DEA}"/>
                </a:ext>
              </a:extLst>
            </p:cNvPr>
            <p:cNvSpPr/>
            <p:nvPr/>
          </p:nvSpPr>
          <p:spPr>
            <a:xfrm>
              <a:off x="1764147" y="1652498"/>
              <a:ext cx="849746" cy="30671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1D8D568-C556-62F2-4619-F2EC85D3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88" y="3042731"/>
            <a:ext cx="4850633" cy="26938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E0EE9D-DD39-6FDC-FCF4-448B3D4521F4}"/>
              </a:ext>
            </a:extLst>
          </p:cNvPr>
          <p:cNvSpPr/>
          <p:nvPr/>
        </p:nvSpPr>
        <p:spPr>
          <a:xfrm>
            <a:off x="0" y="256357"/>
            <a:ext cx="77677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,You can Edit or remove data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F9A36B-38C0-0F8B-D039-1AC6012AB533}"/>
              </a:ext>
            </a:extLst>
          </p:cNvPr>
          <p:cNvSpPr/>
          <p:nvPr/>
        </p:nvSpPr>
        <p:spPr>
          <a:xfrm>
            <a:off x="5436249" y="4022819"/>
            <a:ext cx="900538" cy="36685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0CBFC-B930-9515-1935-F6F1CB4371EA}"/>
              </a:ext>
            </a:extLst>
          </p:cNvPr>
          <p:cNvSpPr/>
          <p:nvPr/>
        </p:nvSpPr>
        <p:spPr>
          <a:xfrm>
            <a:off x="628073" y="1820372"/>
            <a:ext cx="10372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 us Delete our series now and try something else </a:t>
            </a:r>
            <a:endParaRPr lang="en-US" sz="36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26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814E01-3590-4583-8873-CDDB0123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33" y="1086682"/>
            <a:ext cx="2371725" cy="2209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F78196-B674-6433-465C-021E432FABD8}"/>
              </a:ext>
            </a:extLst>
          </p:cNvPr>
          <p:cNvSpPr/>
          <p:nvPr/>
        </p:nvSpPr>
        <p:spPr>
          <a:xfrm>
            <a:off x="-2503" y="299054"/>
            <a:ext cx="101877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fast way add data series with name ,values and labels is :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2FD1BC-F07B-AD2F-1512-589E1B21674D}"/>
              </a:ext>
            </a:extLst>
          </p:cNvPr>
          <p:cNvSpPr/>
          <p:nvPr/>
        </p:nvSpPr>
        <p:spPr>
          <a:xfrm>
            <a:off x="5199736" y="2102876"/>
            <a:ext cx="864929" cy="3924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9DCE7-08F8-C0A6-7F34-C62FB8A203C1}"/>
              </a:ext>
            </a:extLst>
          </p:cNvPr>
          <p:cNvGrpSpPr/>
          <p:nvPr/>
        </p:nvGrpSpPr>
        <p:grpSpPr>
          <a:xfrm>
            <a:off x="6366023" y="3271841"/>
            <a:ext cx="4574270" cy="3287105"/>
            <a:chOff x="6366023" y="3271841"/>
            <a:chExt cx="4574270" cy="3287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EB0F16-0D98-1270-B1A3-21C53AC4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6023" y="4054895"/>
              <a:ext cx="4574270" cy="2504051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0424F5C-404E-FBFD-D902-E20CD23A2F3A}"/>
                </a:ext>
              </a:extLst>
            </p:cNvPr>
            <p:cNvSpPr/>
            <p:nvPr/>
          </p:nvSpPr>
          <p:spPr>
            <a:xfrm rot="5400000">
              <a:off x="7960261" y="3368535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98161E-0C54-F53A-39CB-B780EA519EB2}"/>
              </a:ext>
            </a:extLst>
          </p:cNvPr>
          <p:cNvGrpSpPr/>
          <p:nvPr/>
        </p:nvGrpSpPr>
        <p:grpSpPr>
          <a:xfrm>
            <a:off x="966319" y="4054895"/>
            <a:ext cx="4604487" cy="2347706"/>
            <a:chOff x="966319" y="4054895"/>
            <a:chExt cx="4604487" cy="234770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1A5BDD-59D8-DED8-296E-2F080FDF6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319" y="4054895"/>
              <a:ext cx="3771724" cy="2347706"/>
            </a:xfrm>
            <a:prstGeom prst="rect">
              <a:avLst/>
            </a:prstGeom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5E35A94-675C-E30B-9A1E-80CC1910FC76}"/>
                </a:ext>
              </a:extLst>
            </p:cNvPr>
            <p:cNvSpPr/>
            <p:nvPr/>
          </p:nvSpPr>
          <p:spPr>
            <a:xfrm flipH="1">
              <a:off x="4828665" y="5134585"/>
              <a:ext cx="742141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0C39A6-3140-129D-3250-6443926D97EA}"/>
              </a:ext>
            </a:extLst>
          </p:cNvPr>
          <p:cNvGrpSpPr/>
          <p:nvPr/>
        </p:nvGrpSpPr>
        <p:grpSpPr>
          <a:xfrm>
            <a:off x="810265" y="1170293"/>
            <a:ext cx="4281087" cy="2126189"/>
            <a:chOff x="810265" y="1170293"/>
            <a:chExt cx="4281087" cy="21261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38DF38A-71BF-BAD6-1145-BEC39DACE7BF}"/>
                </a:ext>
              </a:extLst>
            </p:cNvPr>
            <p:cNvGrpSpPr/>
            <p:nvPr/>
          </p:nvGrpSpPr>
          <p:grpSpPr>
            <a:xfrm>
              <a:off x="810265" y="1170293"/>
              <a:ext cx="4281087" cy="2126189"/>
              <a:chOff x="782204" y="642648"/>
              <a:chExt cx="5676900" cy="315277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01ED0E-2B8C-E4FC-C42B-6B75F6649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204" y="642648"/>
                <a:ext cx="5676900" cy="3152775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18601E-7091-C587-7692-22B62E7ECBEC}"/>
                  </a:ext>
                </a:extLst>
              </p:cNvPr>
              <p:cNvSpPr/>
              <p:nvPr/>
            </p:nvSpPr>
            <p:spPr>
              <a:xfrm>
                <a:off x="5990601" y="951742"/>
                <a:ext cx="324741" cy="30671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910DC2-B9AB-23D4-C9B5-2AC80BCC9AFD}"/>
                </a:ext>
              </a:extLst>
            </p:cNvPr>
            <p:cNvSpPr/>
            <p:nvPr/>
          </p:nvSpPr>
          <p:spPr>
            <a:xfrm>
              <a:off x="1666319" y="1386026"/>
              <a:ext cx="2963310" cy="19466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8108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0713B-6EBB-11B8-0AFA-B04CA5D647DF}"/>
              </a:ext>
            </a:extLst>
          </p:cNvPr>
          <p:cNvSpPr/>
          <p:nvPr/>
        </p:nvSpPr>
        <p:spPr>
          <a:xfrm>
            <a:off x="2320141" y="2560959"/>
            <a:ext cx="72810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all charts you have done ,and let us try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293071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C751C0-CC22-13A7-BD25-34D52BC4995C}"/>
              </a:ext>
            </a:extLst>
          </p:cNvPr>
          <p:cNvSpPr/>
          <p:nvPr/>
        </p:nvSpPr>
        <p:spPr>
          <a:xfrm>
            <a:off x="0" y="256357"/>
            <a:ext cx="874683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Quickest way to insert a chart is to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01E334-5B2A-9DA3-9788-B1E4B1E76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85946"/>
              </p:ext>
            </p:extLst>
          </p:nvPr>
        </p:nvGraphicFramePr>
        <p:xfrm>
          <a:off x="636461" y="1000780"/>
          <a:ext cx="20193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76469440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37631628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Sales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034870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AutoCad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114041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Revits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826654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Office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195792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Windows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28364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Tableau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226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133798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F279B2A-407E-A950-859D-C54B67638CDB}"/>
              </a:ext>
            </a:extLst>
          </p:cNvPr>
          <p:cNvSpPr/>
          <p:nvPr/>
        </p:nvSpPr>
        <p:spPr>
          <a:xfrm>
            <a:off x="280256" y="2905780"/>
            <a:ext cx="27317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u="none" strike="noStrike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Highlight dataset 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00B92-12D9-CE8A-C682-5B98E836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30" y="1953280"/>
            <a:ext cx="2800350" cy="8191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BAD663E-4F99-5AE9-D8B6-6B075282D9C1}"/>
              </a:ext>
            </a:extLst>
          </p:cNvPr>
          <p:cNvSpPr/>
          <p:nvPr/>
        </p:nvSpPr>
        <p:spPr>
          <a:xfrm>
            <a:off x="2683578" y="2014946"/>
            <a:ext cx="864929" cy="3924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B1ABC4-DB55-9F25-3ED7-5C3808A6AB03}"/>
              </a:ext>
            </a:extLst>
          </p:cNvPr>
          <p:cNvGrpSpPr/>
          <p:nvPr/>
        </p:nvGrpSpPr>
        <p:grpSpPr>
          <a:xfrm>
            <a:off x="5033688" y="1509385"/>
            <a:ext cx="7426295" cy="4125523"/>
            <a:chOff x="5033688" y="1509385"/>
            <a:chExt cx="7426295" cy="41255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754324-4EFD-0B28-6AC1-2355140615C6}"/>
                </a:ext>
              </a:extLst>
            </p:cNvPr>
            <p:cNvSpPr/>
            <p:nvPr/>
          </p:nvSpPr>
          <p:spPr>
            <a:xfrm>
              <a:off x="5033688" y="4927022"/>
              <a:ext cx="742629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This insert your </a:t>
              </a:r>
              <a:r>
                <a:rPr lang="en-US" sz="4000" b="1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Default Chart</a:t>
              </a:r>
              <a:endParaRPr lang="en-US" sz="4000" b="1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566EF74-6A5E-27BE-A1BE-DF9B5E3FB87E}"/>
                </a:ext>
              </a:extLst>
            </p:cNvPr>
            <p:cNvGrpSpPr/>
            <p:nvPr/>
          </p:nvGrpSpPr>
          <p:grpSpPr>
            <a:xfrm>
              <a:off x="5674269" y="1509385"/>
              <a:ext cx="6313827" cy="3133725"/>
              <a:chOff x="5674269" y="1509385"/>
              <a:chExt cx="6313827" cy="313372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4ED85E3-54D6-B3CE-90FF-237025200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721" y="1509385"/>
                <a:ext cx="5286375" cy="3133725"/>
              </a:xfrm>
              <a:prstGeom prst="rect">
                <a:avLst/>
              </a:prstGeom>
            </p:spPr>
          </p:pic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A2AAF817-EB01-D38D-73B1-DE05B3C5BD16}"/>
                  </a:ext>
                </a:extLst>
              </p:cNvPr>
              <p:cNvSpPr/>
              <p:nvPr/>
            </p:nvSpPr>
            <p:spPr>
              <a:xfrm>
                <a:off x="5674269" y="3036504"/>
                <a:ext cx="864929" cy="39249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567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C07EE-F691-39FC-982C-0F921206E221}"/>
              </a:ext>
            </a:extLst>
          </p:cNvPr>
          <p:cNvSpPr/>
          <p:nvPr/>
        </p:nvSpPr>
        <p:spPr>
          <a:xfrm>
            <a:off x="0" y="256357"/>
            <a:ext cx="72597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How to change your default Chart</a:t>
            </a:r>
            <a:endParaRPr 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681F3-F85F-D2BE-741D-A750D192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32" y="1269109"/>
            <a:ext cx="3111249" cy="2806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9A670-5E73-B4C7-D0E4-0133F1F4E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055" y="4946516"/>
            <a:ext cx="2984441" cy="132054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138997-BC84-26F0-988F-13CBF2AC03FF}"/>
              </a:ext>
            </a:extLst>
          </p:cNvPr>
          <p:cNvSpPr/>
          <p:nvPr/>
        </p:nvSpPr>
        <p:spPr>
          <a:xfrm rot="5400000">
            <a:off x="8624069" y="4282472"/>
            <a:ext cx="723900" cy="5305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F4B68-444F-A69C-D899-128A715A15AB}"/>
              </a:ext>
            </a:extLst>
          </p:cNvPr>
          <p:cNvSpPr/>
          <p:nvPr/>
        </p:nvSpPr>
        <p:spPr>
          <a:xfrm>
            <a:off x="5467229" y="1912489"/>
            <a:ext cx="864929" cy="3924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849337-C5CB-1935-9435-7B590E0AAE4F}"/>
              </a:ext>
            </a:extLst>
          </p:cNvPr>
          <p:cNvGrpSpPr/>
          <p:nvPr/>
        </p:nvGrpSpPr>
        <p:grpSpPr>
          <a:xfrm>
            <a:off x="2281383" y="3777594"/>
            <a:ext cx="4574331" cy="3006210"/>
            <a:chOff x="2281383" y="3777594"/>
            <a:chExt cx="4574331" cy="30062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E2D25F-C430-7279-3F04-E9DEA1187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5845" y="3777594"/>
              <a:ext cx="2791611" cy="2634686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968212E-AFAE-8494-904B-7A17405BA8FB}"/>
                </a:ext>
              </a:extLst>
            </p:cNvPr>
            <p:cNvSpPr/>
            <p:nvPr/>
          </p:nvSpPr>
          <p:spPr>
            <a:xfrm flipH="1">
              <a:off x="5990785" y="5410542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46A1F3-F676-73AB-1831-B4235A318DE4}"/>
                </a:ext>
              </a:extLst>
            </p:cNvPr>
            <p:cNvSpPr/>
            <p:nvPr/>
          </p:nvSpPr>
          <p:spPr>
            <a:xfrm>
              <a:off x="2281383" y="6322139"/>
              <a:ext cx="291607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Chose Cancel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A2093-CB63-D64C-4E2D-513196E20BF4}"/>
              </a:ext>
            </a:extLst>
          </p:cNvPr>
          <p:cNvGrpSpPr/>
          <p:nvPr/>
        </p:nvGrpSpPr>
        <p:grpSpPr>
          <a:xfrm>
            <a:off x="1222805" y="1163786"/>
            <a:ext cx="3924263" cy="1590675"/>
            <a:chOff x="1222805" y="1163786"/>
            <a:chExt cx="3924263" cy="15906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424642-9FD5-ABE4-0142-0505EAA5F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05" y="1163786"/>
              <a:ext cx="3781425" cy="159067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FFB4E8-DCC9-F8C6-A577-AEA5A3DE704C}"/>
                </a:ext>
              </a:extLst>
            </p:cNvPr>
            <p:cNvSpPr/>
            <p:nvPr/>
          </p:nvSpPr>
          <p:spPr>
            <a:xfrm>
              <a:off x="3860799" y="2087417"/>
              <a:ext cx="1286269" cy="6670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845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0713B-6EBB-11B8-0AFA-B04CA5D647DF}"/>
              </a:ext>
            </a:extLst>
          </p:cNvPr>
          <p:cNvSpPr/>
          <p:nvPr/>
        </p:nvSpPr>
        <p:spPr>
          <a:xfrm>
            <a:off x="2320141" y="2560959"/>
            <a:ext cx="72810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all charts you have done ,and let us try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402968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32992-2B7B-A15B-110C-3534B8B5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69" y="1544947"/>
            <a:ext cx="8460396" cy="4487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0E9A5C-C9F5-A3F0-83D2-D9406AD055F5}"/>
              </a:ext>
            </a:extLst>
          </p:cNvPr>
          <p:cNvSpPr/>
          <p:nvPr/>
        </p:nvSpPr>
        <p:spPr>
          <a:xfrm>
            <a:off x="251196" y="121716"/>
            <a:ext cx="72810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Try your new default chart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36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F985E-7C31-C24A-1FB5-2DC07CD034C0}"/>
              </a:ext>
            </a:extLst>
          </p:cNvPr>
          <p:cNvSpPr/>
          <p:nvPr/>
        </p:nvSpPr>
        <p:spPr>
          <a:xfrm>
            <a:off x="1473516" y="3521517"/>
            <a:ext cx="924496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Adjusting the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16714-9565-2285-2031-3DF4A2BB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58" y="491519"/>
            <a:ext cx="3511338" cy="20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4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DC47-F8A1-E54B-3B32-C0E0E0FE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94337-FD09-192B-BB7F-AD56036E6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454" y="1690688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600" dirty="0"/>
              <a:t>How to </a:t>
            </a:r>
            <a:r>
              <a:rPr lang="en-US" sz="3600" dirty="0">
                <a:solidFill>
                  <a:srgbClr val="00B050"/>
                </a:solidFill>
              </a:rPr>
              <a:t>Insert</a:t>
            </a:r>
            <a:r>
              <a:rPr lang="en-US" sz="3600" dirty="0"/>
              <a:t> a Chart</a:t>
            </a:r>
          </a:p>
          <a:p>
            <a:pPr marL="742950" indent="-7429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600" dirty="0"/>
              <a:t>How to </a:t>
            </a:r>
            <a:r>
              <a:rPr lang="en-US" sz="3600" dirty="0">
                <a:solidFill>
                  <a:srgbClr val="00B0F0"/>
                </a:solidFill>
              </a:rPr>
              <a:t>Adjust </a:t>
            </a:r>
            <a:r>
              <a:rPr lang="en-US" sz="3600" dirty="0"/>
              <a:t>a Chart</a:t>
            </a:r>
          </a:p>
          <a:p>
            <a:pPr marL="742950" indent="-7429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600" dirty="0"/>
              <a:t>How to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Improve</a:t>
            </a:r>
            <a:r>
              <a:rPr lang="en-US" sz="3600" dirty="0"/>
              <a:t> a Chart</a:t>
            </a:r>
          </a:p>
          <a:p>
            <a:pPr marL="742950" indent="-7429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600" dirty="0"/>
              <a:t>Add </a:t>
            </a:r>
            <a:r>
              <a:rPr lang="en-US" sz="3600" dirty="0">
                <a:solidFill>
                  <a:srgbClr val="C00000"/>
                </a:solidFill>
              </a:rPr>
              <a:t>Series</a:t>
            </a:r>
            <a:r>
              <a:rPr lang="en-US" sz="3600" dirty="0"/>
              <a:t> to a Chart</a:t>
            </a:r>
          </a:p>
          <a:p>
            <a:pPr marL="742950" indent="-7429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600" dirty="0"/>
              <a:t>Create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Combination</a:t>
            </a:r>
            <a:r>
              <a:rPr lang="en-US" sz="3600" dirty="0"/>
              <a:t> Chart </a:t>
            </a:r>
          </a:p>
        </p:txBody>
      </p:sp>
    </p:spTree>
    <p:extLst>
      <p:ext uri="{BB962C8B-B14F-4D97-AF65-F5344CB8AC3E}">
        <p14:creationId xmlns:p14="http://schemas.microsoft.com/office/powerpoint/2010/main" val="335327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0713B-6EBB-11B8-0AFA-B04CA5D647DF}"/>
              </a:ext>
            </a:extLst>
          </p:cNvPr>
          <p:cNvSpPr/>
          <p:nvPr/>
        </p:nvSpPr>
        <p:spPr>
          <a:xfrm>
            <a:off x="2320141" y="2560959"/>
            <a:ext cx="72810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all charts you have done ,and let us try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82176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E7D14-5671-9870-3785-4502C1FC9091}"/>
              </a:ext>
            </a:extLst>
          </p:cNvPr>
          <p:cNvSpPr/>
          <p:nvPr/>
        </p:nvSpPr>
        <p:spPr>
          <a:xfrm>
            <a:off x="232723" y="227461"/>
            <a:ext cx="773825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Suppose I want to insert a bar chart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0F8365-F536-5717-4EF9-50E7B03DEF96}"/>
              </a:ext>
            </a:extLst>
          </p:cNvPr>
          <p:cNvGrpSpPr/>
          <p:nvPr/>
        </p:nvGrpSpPr>
        <p:grpSpPr>
          <a:xfrm>
            <a:off x="5663535" y="2840902"/>
            <a:ext cx="5742220" cy="2712087"/>
            <a:chOff x="5663535" y="2840902"/>
            <a:chExt cx="5742220" cy="27120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36F90C-8348-EE92-BDAF-66462C9E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1781" y="2840902"/>
              <a:ext cx="4653974" cy="2712087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9B7A8A32-5D14-4FEB-5D10-A81AD52E605B}"/>
                </a:ext>
              </a:extLst>
            </p:cNvPr>
            <p:cNvSpPr/>
            <p:nvPr/>
          </p:nvSpPr>
          <p:spPr>
            <a:xfrm>
              <a:off x="5663535" y="3916243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7C73E4-F4E3-BF52-ECC1-B692975EB58B}"/>
              </a:ext>
            </a:extLst>
          </p:cNvPr>
          <p:cNvGrpSpPr/>
          <p:nvPr/>
        </p:nvGrpSpPr>
        <p:grpSpPr>
          <a:xfrm>
            <a:off x="375778" y="1524000"/>
            <a:ext cx="5070442" cy="3269673"/>
            <a:chOff x="375778" y="1524000"/>
            <a:chExt cx="5070442" cy="3269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74DA7E-608E-0C0E-BB46-C930256B4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778" y="1524000"/>
              <a:ext cx="5070442" cy="326967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FDC269-6486-FA15-FC94-4CB7635151CC}"/>
                </a:ext>
              </a:extLst>
            </p:cNvPr>
            <p:cNvSpPr/>
            <p:nvPr/>
          </p:nvSpPr>
          <p:spPr>
            <a:xfrm>
              <a:off x="3953164" y="1681018"/>
              <a:ext cx="323272" cy="31403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45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418FEC-2374-35B1-8B4E-29AF99998258}"/>
              </a:ext>
            </a:extLst>
          </p:cNvPr>
          <p:cNvSpPr/>
          <p:nvPr/>
        </p:nvSpPr>
        <p:spPr>
          <a:xfrm>
            <a:off x="239715" y="222842"/>
            <a:ext cx="55759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Chart elements</a:t>
            </a:r>
            <a:r>
              <a:rPr lang="ar-EG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6195F5-0234-1E07-A293-464120B32EEF}"/>
              </a:ext>
            </a:extLst>
          </p:cNvPr>
          <p:cNvGrpSpPr/>
          <p:nvPr/>
        </p:nvGrpSpPr>
        <p:grpSpPr>
          <a:xfrm>
            <a:off x="490965" y="1074409"/>
            <a:ext cx="5845180" cy="2942706"/>
            <a:chOff x="490965" y="1074409"/>
            <a:chExt cx="5845180" cy="29427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CE39EB-743A-470A-1744-789745B60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51" y="1074409"/>
              <a:ext cx="5114925" cy="263842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B028E6-F7EC-54A7-A1F8-7C3D4A0F5F81}"/>
                </a:ext>
              </a:extLst>
            </p:cNvPr>
            <p:cNvSpPr/>
            <p:nvPr/>
          </p:nvSpPr>
          <p:spPr>
            <a:xfrm>
              <a:off x="490965" y="3493895"/>
              <a:ext cx="5845180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add or remove a  Chart element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71CE2C-0E0C-5699-BF8E-9EEF120C6F63}"/>
              </a:ext>
            </a:extLst>
          </p:cNvPr>
          <p:cNvGrpSpPr/>
          <p:nvPr/>
        </p:nvGrpSpPr>
        <p:grpSpPr>
          <a:xfrm>
            <a:off x="5815644" y="551189"/>
            <a:ext cx="6209645" cy="3427930"/>
            <a:chOff x="5815644" y="551189"/>
            <a:chExt cx="6209645" cy="34279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708D10-5DA0-E1A8-E419-646C21A86283}"/>
                </a:ext>
              </a:extLst>
            </p:cNvPr>
            <p:cNvGrpSpPr/>
            <p:nvPr/>
          </p:nvGrpSpPr>
          <p:grpSpPr>
            <a:xfrm>
              <a:off x="5815644" y="1062737"/>
              <a:ext cx="6209645" cy="2916382"/>
              <a:chOff x="5815644" y="1062737"/>
              <a:chExt cx="6209645" cy="291638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2741283-F7E0-7729-7AC6-A839F02ED144}"/>
                  </a:ext>
                </a:extLst>
              </p:cNvPr>
              <p:cNvGrpSpPr/>
              <p:nvPr/>
            </p:nvGrpSpPr>
            <p:grpSpPr>
              <a:xfrm>
                <a:off x="6979051" y="1062737"/>
                <a:ext cx="5046238" cy="2916382"/>
                <a:chOff x="6683944" y="3253509"/>
                <a:chExt cx="5046238" cy="291638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26B9B030-C5BD-E1F9-C9B9-AFCC801A6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83944" y="3253509"/>
                  <a:ext cx="4878170" cy="2871499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FFF8514-6FA2-898D-93BB-C15D3CD37B8A}"/>
                    </a:ext>
                  </a:extLst>
                </p:cNvPr>
                <p:cNvSpPr/>
                <p:nvPr/>
              </p:nvSpPr>
              <p:spPr>
                <a:xfrm>
                  <a:off x="11177899" y="5006109"/>
                  <a:ext cx="552283" cy="1163782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09C07110-E47B-C15D-1694-BEAB3EC14D79}"/>
                  </a:ext>
                </a:extLst>
              </p:cNvPr>
              <p:cNvSpPr/>
              <p:nvPr/>
            </p:nvSpPr>
            <p:spPr>
              <a:xfrm>
                <a:off x="5815644" y="3036504"/>
                <a:ext cx="864929" cy="39249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7A4304-2B13-1BCA-7CF4-07FC06D62DC1}"/>
                </a:ext>
              </a:extLst>
            </p:cNvPr>
            <p:cNvSpPr/>
            <p:nvPr/>
          </p:nvSpPr>
          <p:spPr>
            <a:xfrm>
              <a:off x="7840274" y="551189"/>
              <a:ext cx="345310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Data table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15A55B-0C5E-B2DA-6073-3608E8977C7E}"/>
              </a:ext>
            </a:extLst>
          </p:cNvPr>
          <p:cNvGrpSpPr/>
          <p:nvPr/>
        </p:nvGrpSpPr>
        <p:grpSpPr>
          <a:xfrm>
            <a:off x="981074" y="4078670"/>
            <a:ext cx="8720136" cy="2624849"/>
            <a:chOff x="981074" y="4078670"/>
            <a:chExt cx="8720136" cy="262484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816A7B7-2DCB-71A4-D214-846A4899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074" y="4078670"/>
              <a:ext cx="5114926" cy="2624849"/>
            </a:xfrm>
            <a:prstGeom prst="rect">
              <a:avLst/>
            </a:prstGeom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182F05DB-B4DE-796A-3A9F-BD4294AD3594}"/>
                </a:ext>
              </a:extLst>
            </p:cNvPr>
            <p:cNvSpPr/>
            <p:nvPr/>
          </p:nvSpPr>
          <p:spPr>
            <a:xfrm flipH="1">
              <a:off x="6095999" y="5463634"/>
              <a:ext cx="2654893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9BF3388-B07A-64C3-A6AE-534307F589AF}"/>
                </a:ext>
              </a:extLst>
            </p:cNvPr>
            <p:cNvSpPr/>
            <p:nvPr/>
          </p:nvSpPr>
          <p:spPr>
            <a:xfrm rot="5400000">
              <a:off x="8384788" y="4740443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B6A14B-8C01-D143-868C-CA133BBB2160}"/>
                </a:ext>
              </a:extLst>
            </p:cNvPr>
            <p:cNvSpPr/>
            <p:nvPr/>
          </p:nvSpPr>
          <p:spPr>
            <a:xfrm>
              <a:off x="6248108" y="6000411"/>
              <a:ext cx="345310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Data Labels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333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2DDDB-67AB-4ADC-A162-86783116BCAA}"/>
              </a:ext>
            </a:extLst>
          </p:cNvPr>
          <p:cNvSpPr/>
          <p:nvPr/>
        </p:nvSpPr>
        <p:spPr>
          <a:xfrm>
            <a:off x="461387" y="366523"/>
            <a:ext cx="773825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Chart elements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D110DA-D691-B827-CBB2-B95D26EB656A}"/>
              </a:ext>
            </a:extLst>
          </p:cNvPr>
          <p:cNvGrpSpPr/>
          <p:nvPr/>
        </p:nvGrpSpPr>
        <p:grpSpPr>
          <a:xfrm>
            <a:off x="1311563" y="1562100"/>
            <a:ext cx="8737599" cy="3876205"/>
            <a:chOff x="1311563" y="1562100"/>
            <a:chExt cx="8737599" cy="38762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F88569-9192-9C20-DE2B-941EA4C02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787" y="1562100"/>
              <a:ext cx="7386720" cy="315768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B1BC2F-AA7A-AA59-069F-7012525FD2EE}"/>
                </a:ext>
              </a:extLst>
            </p:cNvPr>
            <p:cNvSpPr/>
            <p:nvPr/>
          </p:nvSpPr>
          <p:spPr>
            <a:xfrm>
              <a:off x="1311563" y="4976640"/>
              <a:ext cx="87375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Press Arrow to select where you want your data label appear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26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2DDDB-67AB-4ADC-A162-86783116BCAA}"/>
              </a:ext>
            </a:extLst>
          </p:cNvPr>
          <p:cNvSpPr/>
          <p:nvPr/>
        </p:nvSpPr>
        <p:spPr>
          <a:xfrm>
            <a:off x="414858" y="232682"/>
            <a:ext cx="58932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Chart elements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36EAC5-A441-9ECE-46D9-3B41D10105E2}"/>
              </a:ext>
            </a:extLst>
          </p:cNvPr>
          <p:cNvGrpSpPr/>
          <p:nvPr/>
        </p:nvGrpSpPr>
        <p:grpSpPr>
          <a:xfrm>
            <a:off x="4530014" y="2771342"/>
            <a:ext cx="7738259" cy="3095023"/>
            <a:chOff x="4530014" y="2771342"/>
            <a:chExt cx="7738259" cy="30950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5C8ABE-1B12-781F-B4EB-EC520F67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8088" y="2771342"/>
              <a:ext cx="5789961" cy="2022331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231886C-9C35-5F23-7B7F-6D3D78DEFC20}"/>
                </a:ext>
              </a:extLst>
            </p:cNvPr>
            <p:cNvSpPr/>
            <p:nvPr/>
          </p:nvSpPr>
          <p:spPr>
            <a:xfrm>
              <a:off x="5231071" y="3849304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0DC16-F530-494A-2FB6-C8018E5F652A}"/>
                </a:ext>
              </a:extLst>
            </p:cNvPr>
            <p:cNvSpPr/>
            <p:nvPr/>
          </p:nvSpPr>
          <p:spPr>
            <a:xfrm>
              <a:off x="4530014" y="5281590"/>
              <a:ext cx="77382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have full control of all element options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94793A7-5F54-59C4-FBA4-9F852DA116FB}"/>
              </a:ext>
            </a:extLst>
          </p:cNvPr>
          <p:cNvGrpSpPr/>
          <p:nvPr/>
        </p:nvGrpSpPr>
        <p:grpSpPr>
          <a:xfrm>
            <a:off x="701162" y="1464685"/>
            <a:ext cx="4981093" cy="2522606"/>
            <a:chOff x="701162" y="1464685"/>
            <a:chExt cx="4981093" cy="25226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22ABD4-0BF0-3E2E-C4AE-0DB799F1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162" y="1464685"/>
              <a:ext cx="4859129" cy="211615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3776B0-843A-5717-4B65-EC666041B7BD}"/>
                </a:ext>
              </a:extLst>
            </p:cNvPr>
            <p:cNvSpPr/>
            <p:nvPr/>
          </p:nvSpPr>
          <p:spPr>
            <a:xfrm>
              <a:off x="1040690" y="3464071"/>
              <a:ext cx="4641565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can click more 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763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B58B3-1724-33EC-4C6E-A087E167F56C}"/>
              </a:ext>
            </a:extLst>
          </p:cNvPr>
          <p:cNvSpPr/>
          <p:nvPr/>
        </p:nvSpPr>
        <p:spPr>
          <a:xfrm>
            <a:off x="461387" y="366523"/>
            <a:ext cx="37773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 Format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EF784B-C76E-4387-D464-7054991D5C3B}"/>
              </a:ext>
            </a:extLst>
          </p:cNvPr>
          <p:cNvGrpSpPr/>
          <p:nvPr/>
        </p:nvGrpSpPr>
        <p:grpSpPr>
          <a:xfrm>
            <a:off x="5491808" y="1074409"/>
            <a:ext cx="4958274" cy="5462740"/>
            <a:chOff x="5491808" y="1074409"/>
            <a:chExt cx="4958274" cy="54627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E51571-50B9-0BD1-EB8A-44F64B24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1196" y="1074409"/>
              <a:ext cx="2702077" cy="488515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1AAF8E-670B-3B5F-1802-CC8B7F44B526}"/>
                </a:ext>
              </a:extLst>
            </p:cNvPr>
            <p:cNvSpPr/>
            <p:nvPr/>
          </p:nvSpPr>
          <p:spPr>
            <a:xfrm>
              <a:off x="5767007" y="6013929"/>
              <a:ext cx="4683075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get the format options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051CF59-012B-857A-0568-FB5329DA8EE3}"/>
                </a:ext>
              </a:extLst>
            </p:cNvPr>
            <p:cNvSpPr/>
            <p:nvPr/>
          </p:nvSpPr>
          <p:spPr>
            <a:xfrm>
              <a:off x="5491808" y="3263028"/>
              <a:ext cx="1171065" cy="52321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8F4D19-2610-4175-C2B5-1D9ED6922D70}"/>
              </a:ext>
            </a:extLst>
          </p:cNvPr>
          <p:cNvGrpSpPr/>
          <p:nvPr/>
        </p:nvGrpSpPr>
        <p:grpSpPr>
          <a:xfrm>
            <a:off x="785122" y="1336531"/>
            <a:ext cx="4744007" cy="3361792"/>
            <a:chOff x="785122" y="1336531"/>
            <a:chExt cx="4744007" cy="33617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45DDE4D-E4D0-E4BA-64AE-A4BD6EB83460}"/>
                </a:ext>
              </a:extLst>
            </p:cNvPr>
            <p:cNvGrpSpPr/>
            <p:nvPr/>
          </p:nvGrpSpPr>
          <p:grpSpPr>
            <a:xfrm>
              <a:off x="846054" y="1336531"/>
              <a:ext cx="4683075" cy="3361792"/>
              <a:chOff x="846054" y="1336531"/>
              <a:chExt cx="4683075" cy="336179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D98251A-98EA-E224-950D-C05BA152BD69}"/>
                  </a:ext>
                </a:extLst>
              </p:cNvPr>
              <p:cNvGrpSpPr/>
              <p:nvPr/>
            </p:nvGrpSpPr>
            <p:grpSpPr>
              <a:xfrm>
                <a:off x="948604" y="1336531"/>
                <a:ext cx="4140632" cy="2318994"/>
                <a:chOff x="948604" y="1336531"/>
                <a:chExt cx="4140632" cy="2318994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66F5DF6-DBEE-F1AF-8CDC-98552F8DA3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8604" y="1336531"/>
                  <a:ext cx="4140632" cy="2318994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FA366E6-0ABE-34C8-0CC3-A56A45E5D65B}"/>
                    </a:ext>
                  </a:extLst>
                </p:cNvPr>
                <p:cNvSpPr/>
                <p:nvPr/>
              </p:nvSpPr>
              <p:spPr>
                <a:xfrm>
                  <a:off x="1328689" y="1686832"/>
                  <a:ext cx="463166" cy="1719792"/>
                </a:xfrm>
                <a:prstGeom prst="rect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CB89FB7-DBF1-BB1D-8509-44BB661D5401}"/>
                  </a:ext>
                </a:extLst>
              </p:cNvPr>
              <p:cNvSpPr/>
              <p:nvPr/>
            </p:nvSpPr>
            <p:spPr>
              <a:xfrm>
                <a:off x="846054" y="3744216"/>
                <a:ext cx="4683075" cy="9541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Double click the element</a:t>
                </a:r>
                <a:endParaRPr lang="ar-EG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5639E6C-4B94-6501-FE41-8294E0BA941D}"/>
                </a:ext>
              </a:extLst>
            </p:cNvPr>
            <p:cNvSpPr/>
            <p:nvPr/>
          </p:nvSpPr>
          <p:spPr>
            <a:xfrm>
              <a:off x="785122" y="3833092"/>
              <a:ext cx="326964" cy="2851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dirty="0"/>
                <a:t>1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D9423E-38ED-D0CE-4B0F-88C45D28B5F3}"/>
              </a:ext>
            </a:extLst>
          </p:cNvPr>
          <p:cNvGrpSpPr/>
          <p:nvPr/>
        </p:nvGrpSpPr>
        <p:grpSpPr>
          <a:xfrm>
            <a:off x="782340" y="4713968"/>
            <a:ext cx="3495540" cy="914400"/>
            <a:chOff x="782340" y="4713968"/>
            <a:chExt cx="3495540" cy="914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C205F-2921-0EE6-AC21-B5628830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855" y="4713968"/>
              <a:ext cx="2486025" cy="91440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8912F1-2601-08C7-0318-EEC592A1D64A}"/>
                </a:ext>
              </a:extLst>
            </p:cNvPr>
            <p:cNvSpPr/>
            <p:nvPr/>
          </p:nvSpPr>
          <p:spPr>
            <a:xfrm>
              <a:off x="782340" y="5028593"/>
              <a:ext cx="326964" cy="2851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36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B58B3-1724-33EC-4C6E-A087E167F56C}"/>
              </a:ext>
            </a:extLst>
          </p:cNvPr>
          <p:cNvSpPr/>
          <p:nvPr/>
        </p:nvSpPr>
        <p:spPr>
          <a:xfrm>
            <a:off x="461387" y="366523"/>
            <a:ext cx="37773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 Format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C1E3E3-981A-B2F3-2880-A305260CCF5F}"/>
              </a:ext>
            </a:extLst>
          </p:cNvPr>
          <p:cNvGrpSpPr/>
          <p:nvPr/>
        </p:nvGrpSpPr>
        <p:grpSpPr>
          <a:xfrm>
            <a:off x="5491808" y="1074409"/>
            <a:ext cx="4958274" cy="5462740"/>
            <a:chOff x="5491808" y="1074409"/>
            <a:chExt cx="4958274" cy="54627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E51571-50B9-0BD1-EB8A-44F64B24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1196" y="1074409"/>
              <a:ext cx="2702077" cy="488515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1AAF8E-670B-3B5F-1802-CC8B7F44B526}"/>
                </a:ext>
              </a:extLst>
            </p:cNvPr>
            <p:cNvSpPr/>
            <p:nvPr/>
          </p:nvSpPr>
          <p:spPr>
            <a:xfrm>
              <a:off x="5767007" y="6013929"/>
              <a:ext cx="4683075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get the format options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051CF59-012B-857A-0568-FB5329DA8EE3}"/>
                </a:ext>
              </a:extLst>
            </p:cNvPr>
            <p:cNvSpPr/>
            <p:nvPr/>
          </p:nvSpPr>
          <p:spPr>
            <a:xfrm>
              <a:off x="5491808" y="3263028"/>
              <a:ext cx="1171065" cy="52321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86C6777-F2E9-BC67-B81C-0DF305ACF600}"/>
              </a:ext>
            </a:extLst>
          </p:cNvPr>
          <p:cNvGrpSpPr/>
          <p:nvPr/>
        </p:nvGrpSpPr>
        <p:grpSpPr>
          <a:xfrm>
            <a:off x="461387" y="1408775"/>
            <a:ext cx="5777042" cy="4080919"/>
            <a:chOff x="461387" y="1408775"/>
            <a:chExt cx="5777042" cy="40809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B89FB7-DBF1-BB1D-8509-44BB661D5401}"/>
                </a:ext>
              </a:extLst>
            </p:cNvPr>
            <p:cNvSpPr/>
            <p:nvPr/>
          </p:nvSpPr>
          <p:spPr>
            <a:xfrm>
              <a:off x="700775" y="4966474"/>
              <a:ext cx="553765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 right click and chose format ……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D4B975-C0B7-0C19-19A3-BD02EB9B9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775" y="1408775"/>
              <a:ext cx="4581525" cy="318135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C774F8-BCC1-AEF6-F021-E1E8E87026A4}"/>
                </a:ext>
              </a:extLst>
            </p:cNvPr>
            <p:cNvSpPr/>
            <p:nvPr/>
          </p:nvSpPr>
          <p:spPr>
            <a:xfrm>
              <a:off x="461387" y="5085509"/>
              <a:ext cx="326964" cy="2851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dirty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612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E51571-50B9-0BD1-EB8A-44F64B243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97" y="1287849"/>
            <a:ext cx="1855668" cy="33549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1AAF8E-670B-3B5F-1802-CC8B7F44B526}"/>
              </a:ext>
            </a:extLst>
          </p:cNvPr>
          <p:cNvSpPr/>
          <p:nvPr/>
        </p:nvSpPr>
        <p:spPr>
          <a:xfrm>
            <a:off x="1302760" y="5278581"/>
            <a:ext cx="904615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Keep the format option dialogue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box activated and move from one element to another to change its options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A70B6-E59C-8464-D55F-E70E92F8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760" y="1755775"/>
            <a:ext cx="4107492" cy="24190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16009E-065D-438C-6620-04DAE5834BBC}"/>
              </a:ext>
            </a:extLst>
          </p:cNvPr>
          <p:cNvSpPr/>
          <p:nvPr/>
        </p:nvSpPr>
        <p:spPr>
          <a:xfrm>
            <a:off x="461387" y="366523"/>
            <a:ext cx="37773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 Options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02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F3EFA4-09CA-240C-A6F3-5C67B80C9E5D}"/>
              </a:ext>
            </a:extLst>
          </p:cNvPr>
          <p:cNvSpPr/>
          <p:nvPr/>
        </p:nvSpPr>
        <p:spPr>
          <a:xfrm>
            <a:off x="400905" y="85794"/>
            <a:ext cx="37773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Reverse Access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226BDC-8E29-0D42-7DE0-0BE429718389}"/>
              </a:ext>
            </a:extLst>
          </p:cNvPr>
          <p:cNvGrpSpPr/>
          <p:nvPr/>
        </p:nvGrpSpPr>
        <p:grpSpPr>
          <a:xfrm>
            <a:off x="7001197" y="900257"/>
            <a:ext cx="3704816" cy="2305050"/>
            <a:chOff x="7001197" y="900257"/>
            <a:chExt cx="3704816" cy="23050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4894E2-2AB5-88FE-8F14-D5AD6A8B7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3288" y="900257"/>
              <a:ext cx="2752725" cy="230505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52A207F-B090-6A27-C91B-AE478A91C0C8}"/>
                </a:ext>
              </a:extLst>
            </p:cNvPr>
            <p:cNvSpPr/>
            <p:nvPr/>
          </p:nvSpPr>
          <p:spPr>
            <a:xfrm>
              <a:off x="7001197" y="2124413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C66A30-BF1D-B4AA-2777-2BD04800BF60}"/>
              </a:ext>
            </a:extLst>
          </p:cNvPr>
          <p:cNvGrpSpPr/>
          <p:nvPr/>
        </p:nvGrpSpPr>
        <p:grpSpPr>
          <a:xfrm>
            <a:off x="8423597" y="3315790"/>
            <a:ext cx="2282416" cy="3187700"/>
            <a:chOff x="8423597" y="3315790"/>
            <a:chExt cx="2282416" cy="31877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224DE6-5E2C-EC7E-1DAF-8EFA53CCC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3597" y="4039690"/>
              <a:ext cx="2282416" cy="2463800"/>
            </a:xfrm>
            <a:prstGeom prst="rect">
              <a:avLst/>
            </a:prstGeom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DC961B0-43ED-3D2E-746E-1124C8CBC44F}"/>
                </a:ext>
              </a:extLst>
            </p:cNvPr>
            <p:cNvSpPr/>
            <p:nvPr/>
          </p:nvSpPr>
          <p:spPr>
            <a:xfrm rot="5400000">
              <a:off x="9232956" y="3412484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7C5EE5-43B5-D33E-5503-6B392438678F}"/>
              </a:ext>
            </a:extLst>
          </p:cNvPr>
          <p:cNvGrpSpPr/>
          <p:nvPr/>
        </p:nvGrpSpPr>
        <p:grpSpPr>
          <a:xfrm>
            <a:off x="1485987" y="4196686"/>
            <a:ext cx="3370799" cy="2516909"/>
            <a:chOff x="1485987" y="4196686"/>
            <a:chExt cx="3370799" cy="251690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D7A6B-840A-164F-5592-5F4FCAF1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87" y="4196686"/>
              <a:ext cx="2082705" cy="2516909"/>
            </a:xfrm>
            <a:prstGeom prst="rect">
              <a:avLst/>
            </a:prstGeom>
          </p:spPr>
        </p:pic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66B01C98-B71B-7E51-BAD9-68C5438F3196}"/>
                </a:ext>
              </a:extLst>
            </p:cNvPr>
            <p:cNvSpPr/>
            <p:nvPr/>
          </p:nvSpPr>
          <p:spPr>
            <a:xfrm flipH="1">
              <a:off x="4114645" y="5418243"/>
              <a:ext cx="742141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B757CD3-FEA0-75EE-9458-39A519EF6DED}"/>
              </a:ext>
            </a:extLst>
          </p:cNvPr>
          <p:cNvGrpSpPr/>
          <p:nvPr/>
        </p:nvGrpSpPr>
        <p:grpSpPr>
          <a:xfrm>
            <a:off x="1454962" y="906701"/>
            <a:ext cx="4947641" cy="2971094"/>
            <a:chOff x="1454962" y="906701"/>
            <a:chExt cx="4947641" cy="297109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9A226D0-7794-D034-C5BC-21EE00FB1A78}"/>
                </a:ext>
              </a:extLst>
            </p:cNvPr>
            <p:cNvGrpSpPr/>
            <p:nvPr/>
          </p:nvGrpSpPr>
          <p:grpSpPr>
            <a:xfrm>
              <a:off x="1454962" y="906701"/>
              <a:ext cx="4947641" cy="2540212"/>
              <a:chOff x="1454962" y="906701"/>
              <a:chExt cx="4947641" cy="254021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3CB8A90-6A50-3213-A372-5FFEC4198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4962" y="906701"/>
                <a:ext cx="4947641" cy="2540212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48A90B-B975-DC9C-72AE-1051D72730A0}"/>
                  </a:ext>
                </a:extLst>
              </p:cNvPr>
              <p:cNvSpPr/>
              <p:nvPr/>
            </p:nvSpPr>
            <p:spPr>
              <a:xfrm>
                <a:off x="3426691" y="1745672"/>
                <a:ext cx="397164" cy="129309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C955DA-0A54-B420-2DBE-D8101626D663}"/>
                </a:ext>
              </a:extLst>
            </p:cNvPr>
            <p:cNvSpPr/>
            <p:nvPr/>
          </p:nvSpPr>
          <p:spPr>
            <a:xfrm>
              <a:off x="1551214" y="3416130"/>
              <a:ext cx="355402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Double click the Axis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617294-EBC4-472C-8D5C-491DD1DEF0E9}"/>
              </a:ext>
            </a:extLst>
          </p:cNvPr>
          <p:cNvGrpSpPr/>
          <p:nvPr/>
        </p:nvGrpSpPr>
        <p:grpSpPr>
          <a:xfrm>
            <a:off x="5551055" y="4341091"/>
            <a:ext cx="2675776" cy="2372504"/>
            <a:chOff x="5551055" y="4341091"/>
            <a:chExt cx="2675776" cy="2372504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8E85AFE-757A-08C2-8CBF-9BDD7F4E7B91}"/>
                </a:ext>
              </a:extLst>
            </p:cNvPr>
            <p:cNvSpPr/>
            <p:nvPr/>
          </p:nvSpPr>
          <p:spPr>
            <a:xfrm flipH="1">
              <a:off x="7484690" y="5245907"/>
              <a:ext cx="742141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D848AC-09E6-DF9A-759E-B9C4E39976D2}"/>
                </a:ext>
              </a:extLst>
            </p:cNvPr>
            <p:cNvGrpSpPr/>
            <p:nvPr/>
          </p:nvGrpSpPr>
          <p:grpSpPr>
            <a:xfrm>
              <a:off x="5551055" y="4341091"/>
              <a:ext cx="1867119" cy="2372504"/>
              <a:chOff x="5551055" y="4341091"/>
              <a:chExt cx="1867119" cy="237250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9ACDCE1-1CBB-02CF-167D-9C71EB4BD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1055" y="4341091"/>
                <a:ext cx="1867119" cy="2372504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E7E9C-D6D9-928D-57DF-B4D943CCB30A}"/>
                  </a:ext>
                </a:extLst>
              </p:cNvPr>
              <p:cNvSpPr/>
              <p:nvPr/>
            </p:nvSpPr>
            <p:spPr>
              <a:xfrm>
                <a:off x="5671127" y="6410035"/>
                <a:ext cx="1690775" cy="22167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1905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6FC645-BDDC-AC64-D2A6-44D0E00F37EA}"/>
              </a:ext>
            </a:extLst>
          </p:cNvPr>
          <p:cNvSpPr/>
          <p:nvPr/>
        </p:nvSpPr>
        <p:spPr>
          <a:xfrm>
            <a:off x="461387" y="366523"/>
            <a:ext cx="43969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Gab width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1D96E3-6942-CA15-7AD9-81B0E1A111AB}"/>
              </a:ext>
            </a:extLst>
          </p:cNvPr>
          <p:cNvGrpSpPr/>
          <p:nvPr/>
        </p:nvGrpSpPr>
        <p:grpSpPr>
          <a:xfrm>
            <a:off x="1287895" y="4349650"/>
            <a:ext cx="4808105" cy="2161550"/>
            <a:chOff x="1287895" y="4349650"/>
            <a:chExt cx="4808105" cy="21615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846DD3-6EF8-3FC9-A6C9-ECA65BBFB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7895" y="4349650"/>
              <a:ext cx="3856760" cy="216155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36E775B-2E27-6025-9C59-83C9F89F5636}"/>
                </a:ext>
              </a:extLst>
            </p:cNvPr>
            <p:cNvSpPr/>
            <p:nvPr/>
          </p:nvSpPr>
          <p:spPr>
            <a:xfrm flipH="1">
              <a:off x="5353859" y="5269842"/>
              <a:ext cx="742141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0A04D2C-D4C5-75D4-3E03-9708E3B65B33}"/>
              </a:ext>
            </a:extLst>
          </p:cNvPr>
          <p:cNvGrpSpPr/>
          <p:nvPr/>
        </p:nvGrpSpPr>
        <p:grpSpPr>
          <a:xfrm>
            <a:off x="1190914" y="1344323"/>
            <a:ext cx="4109568" cy="2682392"/>
            <a:chOff x="1190914" y="1344323"/>
            <a:chExt cx="4109568" cy="26823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A040EC-873B-5BD0-AAA7-B2B5D604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0914" y="1344323"/>
              <a:ext cx="4109568" cy="235945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EDF20-18AC-36C7-5114-88A0294B7CA0}"/>
                </a:ext>
              </a:extLst>
            </p:cNvPr>
            <p:cNvSpPr/>
            <p:nvPr/>
          </p:nvSpPr>
          <p:spPr>
            <a:xfrm>
              <a:off x="1484241" y="3565050"/>
              <a:ext cx="355402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data series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4DA773-E472-73DE-439B-DEB65E99EFD9}"/>
              </a:ext>
            </a:extLst>
          </p:cNvPr>
          <p:cNvGrpSpPr/>
          <p:nvPr/>
        </p:nvGrpSpPr>
        <p:grpSpPr>
          <a:xfrm>
            <a:off x="5733728" y="1372032"/>
            <a:ext cx="4450950" cy="2933700"/>
            <a:chOff x="5733728" y="1372032"/>
            <a:chExt cx="4450950" cy="2933700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1C235C7-2249-ED2A-D382-D7F5461CC885}"/>
                </a:ext>
              </a:extLst>
            </p:cNvPr>
            <p:cNvSpPr/>
            <p:nvPr/>
          </p:nvSpPr>
          <p:spPr>
            <a:xfrm>
              <a:off x="5733728" y="2446386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EF18BB-3DE5-48C5-012E-B74B17A666B1}"/>
                </a:ext>
              </a:extLst>
            </p:cNvPr>
            <p:cNvGrpSpPr/>
            <p:nvPr/>
          </p:nvGrpSpPr>
          <p:grpSpPr>
            <a:xfrm>
              <a:off x="7031903" y="1372032"/>
              <a:ext cx="3152775" cy="2933700"/>
              <a:chOff x="7031903" y="1372032"/>
              <a:chExt cx="3152775" cy="29337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CDD35A7-70BF-EC38-6573-7F7067B08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1903" y="1372032"/>
                <a:ext cx="3152775" cy="293370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BBF3AC0-998B-85A0-93B6-5873E998C9D7}"/>
                  </a:ext>
                </a:extLst>
              </p:cNvPr>
              <p:cNvSpPr/>
              <p:nvPr/>
            </p:nvSpPr>
            <p:spPr>
              <a:xfrm>
                <a:off x="7629236" y="3722254"/>
                <a:ext cx="2299855" cy="23091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A0EE0-3F54-E101-66AF-462CD9655D06}"/>
              </a:ext>
            </a:extLst>
          </p:cNvPr>
          <p:cNvGrpSpPr/>
          <p:nvPr/>
        </p:nvGrpSpPr>
        <p:grpSpPr>
          <a:xfrm>
            <a:off x="6923809" y="4305732"/>
            <a:ext cx="2667000" cy="1793876"/>
            <a:chOff x="6923809" y="4305732"/>
            <a:chExt cx="2667000" cy="17938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D1F54D-B741-08AA-8168-34E16825F72B}"/>
                </a:ext>
              </a:extLst>
            </p:cNvPr>
            <p:cNvGrpSpPr/>
            <p:nvPr/>
          </p:nvGrpSpPr>
          <p:grpSpPr>
            <a:xfrm>
              <a:off x="6923809" y="4305732"/>
              <a:ext cx="2667000" cy="1793876"/>
              <a:chOff x="6923809" y="4305732"/>
              <a:chExt cx="2667000" cy="17938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E1E3B31-D715-2E1D-7E9D-C606B09A8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3809" y="5099483"/>
                <a:ext cx="2667000" cy="1000125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27A71EA8-7531-7F54-C65C-0C814042D2C7}"/>
                  </a:ext>
                </a:extLst>
              </p:cNvPr>
              <p:cNvSpPr/>
              <p:nvPr/>
            </p:nvSpPr>
            <p:spPr>
              <a:xfrm rot="5400000">
                <a:off x="8789611" y="4402426"/>
                <a:ext cx="723900" cy="530512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5E0189-FAA2-DB59-68DB-605E58E5F2E4}"/>
                </a:ext>
              </a:extLst>
            </p:cNvPr>
            <p:cNvSpPr/>
            <p:nvPr/>
          </p:nvSpPr>
          <p:spPr>
            <a:xfrm>
              <a:off x="7031903" y="5680363"/>
              <a:ext cx="2384914" cy="22167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2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9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 Teachers: Types of Charts Used in the Classroom">
            <a:extLst>
              <a:ext uri="{FF2B5EF4-FFF2-40B4-BE49-F238E27FC236}">
                <a16:creationId xmlns:a16="http://schemas.microsoft.com/office/drawing/2014/main" id="{F166F0F8-6F77-0079-8D4B-1B15131BA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32256" cy="31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DB399B-C21B-47B2-B46B-47F222911860}"/>
              </a:ext>
            </a:extLst>
          </p:cNvPr>
          <p:cNvSpPr/>
          <p:nvPr/>
        </p:nvSpPr>
        <p:spPr>
          <a:xfrm>
            <a:off x="2983611" y="3344407"/>
            <a:ext cx="622478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Chart Basics</a:t>
            </a:r>
            <a:endParaRPr lang="en-US" sz="9600" b="0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397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CA780-C3EA-324F-6596-1DB48504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09" y="864611"/>
            <a:ext cx="3824947" cy="22994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124FD99-CA59-40E7-8E7E-3B248D66B554}"/>
              </a:ext>
            </a:extLst>
          </p:cNvPr>
          <p:cNvGrpSpPr/>
          <p:nvPr/>
        </p:nvGrpSpPr>
        <p:grpSpPr>
          <a:xfrm>
            <a:off x="1254157" y="3795190"/>
            <a:ext cx="8162660" cy="2535091"/>
            <a:chOff x="1254157" y="3795190"/>
            <a:chExt cx="8162660" cy="25350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3454FA-5B23-3090-023D-E3B870D43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4157" y="3795190"/>
              <a:ext cx="4400058" cy="2535091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B85A5E6-80C8-5418-17C0-6A24BB83CED1}"/>
                </a:ext>
              </a:extLst>
            </p:cNvPr>
            <p:cNvSpPr/>
            <p:nvPr/>
          </p:nvSpPr>
          <p:spPr>
            <a:xfrm rot="5400000">
              <a:off x="8789611" y="4402426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D467CDE-349A-1308-48C0-4F90E9013DF1}"/>
                </a:ext>
              </a:extLst>
            </p:cNvPr>
            <p:cNvSpPr/>
            <p:nvPr/>
          </p:nvSpPr>
          <p:spPr>
            <a:xfrm flipH="1">
              <a:off x="5814692" y="5298122"/>
              <a:ext cx="2396435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94186FC-BAEA-6718-4902-B993FE8043E2}"/>
              </a:ext>
            </a:extLst>
          </p:cNvPr>
          <p:cNvSpPr/>
          <p:nvPr/>
        </p:nvSpPr>
        <p:spPr>
          <a:xfrm>
            <a:off x="461387" y="233454"/>
            <a:ext cx="563461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remove an element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65660A-B6EC-80C1-C700-915354485089}"/>
              </a:ext>
            </a:extLst>
          </p:cNvPr>
          <p:cNvGrpSpPr/>
          <p:nvPr/>
        </p:nvGrpSpPr>
        <p:grpSpPr>
          <a:xfrm>
            <a:off x="5217177" y="662348"/>
            <a:ext cx="6513436" cy="3393772"/>
            <a:chOff x="5217177" y="662348"/>
            <a:chExt cx="6513436" cy="33937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3B531-381C-0A0C-A5D7-5206458C6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4721" y="662348"/>
              <a:ext cx="5013679" cy="2932107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A66E32-9CD9-F429-7055-2DDB7D107A4C}"/>
                </a:ext>
              </a:extLst>
            </p:cNvPr>
            <p:cNvGrpSpPr/>
            <p:nvPr/>
          </p:nvGrpSpPr>
          <p:grpSpPr>
            <a:xfrm>
              <a:off x="5217177" y="2183342"/>
              <a:ext cx="6513436" cy="1872778"/>
              <a:chOff x="5217177" y="2183342"/>
              <a:chExt cx="6513436" cy="1872778"/>
            </a:xfrm>
          </p:grpSpPr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C3F92321-EE9A-3FCB-6B0D-7D5A8618ABC9}"/>
                  </a:ext>
                </a:extLst>
              </p:cNvPr>
              <p:cNvSpPr/>
              <p:nvPr/>
            </p:nvSpPr>
            <p:spPr>
              <a:xfrm>
                <a:off x="5217177" y="2183342"/>
                <a:ext cx="864929" cy="39249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1E75FB-6F3C-5B0E-D236-17A21F139C5B}"/>
                  </a:ext>
                </a:extLst>
              </p:cNvPr>
              <p:cNvSpPr/>
              <p:nvPr/>
            </p:nvSpPr>
            <p:spPr>
              <a:xfrm>
                <a:off x="6096000" y="3594455"/>
                <a:ext cx="563461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Just select it and prese </a:t>
                </a:r>
                <a:r>
                  <a:rPr lang="en-US" sz="2400" b="1" u="sng" cap="none" spc="0" dirty="0">
                    <a:ln w="0"/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Delete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1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F985E-7C31-C24A-1FB5-2DC07CD034C0}"/>
              </a:ext>
            </a:extLst>
          </p:cNvPr>
          <p:cNvSpPr/>
          <p:nvPr/>
        </p:nvSpPr>
        <p:spPr>
          <a:xfrm>
            <a:off x="2215514" y="3614545"/>
            <a:ext cx="776097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Improving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E1FDC-CF57-60BE-9E50-5F3A9471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8" y="491519"/>
            <a:ext cx="3511338" cy="20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8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001641-D8C6-1EDA-1876-5C9DCF619FF7}"/>
              </a:ext>
            </a:extLst>
          </p:cNvPr>
          <p:cNvSpPr/>
          <p:nvPr/>
        </p:nvSpPr>
        <p:spPr>
          <a:xfrm>
            <a:off x="212006" y="73957"/>
            <a:ext cx="47294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Format an element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AEA4C5-CFCF-FBB5-30EB-CC5FB28CB005}"/>
              </a:ext>
            </a:extLst>
          </p:cNvPr>
          <p:cNvGrpSpPr/>
          <p:nvPr/>
        </p:nvGrpSpPr>
        <p:grpSpPr>
          <a:xfrm>
            <a:off x="5486400" y="3316973"/>
            <a:ext cx="6705600" cy="3435874"/>
            <a:chOff x="5486400" y="3316973"/>
            <a:chExt cx="6705600" cy="34358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CA24DD-330D-E0F4-119F-7956C1C9AE5C}"/>
                </a:ext>
              </a:extLst>
            </p:cNvPr>
            <p:cNvSpPr/>
            <p:nvPr/>
          </p:nvSpPr>
          <p:spPr>
            <a:xfrm>
              <a:off x="5486400" y="6352737"/>
              <a:ext cx="670560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If an option you use a lot , you can  add to Quick access toolbar 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3C923576-98B9-82FA-99A1-BAB9BCFA244E}"/>
                </a:ext>
              </a:extLst>
            </p:cNvPr>
            <p:cNvSpPr/>
            <p:nvPr/>
          </p:nvSpPr>
          <p:spPr>
            <a:xfrm rot="5400000">
              <a:off x="9011284" y="3413667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8F1399-B7E2-E603-FB31-0A734BB9129E}"/>
                </a:ext>
              </a:extLst>
            </p:cNvPr>
            <p:cNvGrpSpPr/>
            <p:nvPr/>
          </p:nvGrpSpPr>
          <p:grpSpPr>
            <a:xfrm>
              <a:off x="7178299" y="4303490"/>
              <a:ext cx="3989533" cy="1944555"/>
              <a:chOff x="7178299" y="4303490"/>
              <a:chExt cx="3989533" cy="194455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3C5A9DE-3B34-6B77-04F1-033456FEC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8299" y="4303490"/>
                <a:ext cx="3989533" cy="194455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B79133-1AFD-2BB5-C949-F11F69997D04}"/>
                  </a:ext>
                </a:extLst>
              </p:cNvPr>
              <p:cNvSpPr/>
              <p:nvPr/>
            </p:nvSpPr>
            <p:spPr>
              <a:xfrm>
                <a:off x="8161772" y="4742660"/>
                <a:ext cx="2650833" cy="22167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E56158-9B01-344E-1D7F-176EE4BBE7D9}"/>
              </a:ext>
            </a:extLst>
          </p:cNvPr>
          <p:cNvGrpSpPr/>
          <p:nvPr/>
        </p:nvGrpSpPr>
        <p:grpSpPr>
          <a:xfrm>
            <a:off x="6668655" y="362092"/>
            <a:ext cx="4956318" cy="2445665"/>
            <a:chOff x="6668655" y="362092"/>
            <a:chExt cx="4956318" cy="24456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EAD4892-4614-08FE-FEC1-B1469C1EB773}"/>
                </a:ext>
              </a:extLst>
            </p:cNvPr>
            <p:cNvGrpSpPr/>
            <p:nvPr/>
          </p:nvGrpSpPr>
          <p:grpSpPr>
            <a:xfrm>
              <a:off x="6668655" y="362092"/>
              <a:ext cx="4956318" cy="2445665"/>
              <a:chOff x="6668655" y="362092"/>
              <a:chExt cx="4956318" cy="244566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1E4DBBB-F1FF-BC02-878F-83F97E45A831}"/>
                  </a:ext>
                </a:extLst>
              </p:cNvPr>
              <p:cNvSpPr/>
              <p:nvPr/>
            </p:nvSpPr>
            <p:spPr>
              <a:xfrm>
                <a:off x="6668655" y="1903624"/>
                <a:ext cx="942109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D06B8A9-A12D-5CFE-CCE5-4BC8D52D8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0698" y="362092"/>
                <a:ext cx="3724275" cy="1895475"/>
              </a:xfrm>
              <a:prstGeom prst="rect">
                <a:avLst/>
              </a:prstGeom>
            </p:spPr>
          </p:pic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5AA4FA83-91DF-DFFA-3359-F94341546D02}"/>
                  </a:ext>
                </a:extLst>
              </p:cNvPr>
              <p:cNvSpPr/>
              <p:nvPr/>
            </p:nvSpPr>
            <p:spPr>
              <a:xfrm>
                <a:off x="6745835" y="2415261"/>
                <a:ext cx="864929" cy="39249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3A32C3-26F0-49F7-6180-9641A8D68097}"/>
                  </a:ext>
                </a:extLst>
              </p:cNvPr>
              <p:cNvSpPr/>
              <p:nvPr/>
            </p:nvSpPr>
            <p:spPr>
              <a:xfrm>
                <a:off x="8181029" y="2296627"/>
                <a:ext cx="2914922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Use the format Menu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206458-D38E-547B-0A31-53BD282DE69D}"/>
                </a:ext>
              </a:extLst>
            </p:cNvPr>
            <p:cNvSpPr/>
            <p:nvPr/>
          </p:nvSpPr>
          <p:spPr>
            <a:xfrm>
              <a:off x="8161772" y="2377609"/>
              <a:ext cx="326964" cy="2851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A8C551-83DB-634A-5444-F9DBB2C15486}"/>
              </a:ext>
            </a:extLst>
          </p:cNvPr>
          <p:cNvGrpSpPr/>
          <p:nvPr/>
        </p:nvGrpSpPr>
        <p:grpSpPr>
          <a:xfrm>
            <a:off x="187070" y="971056"/>
            <a:ext cx="6558766" cy="2585975"/>
            <a:chOff x="187070" y="971056"/>
            <a:chExt cx="6558766" cy="25859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683D89-2F06-16D2-8EE9-A65F895D8DB8}"/>
                </a:ext>
              </a:extLst>
            </p:cNvPr>
            <p:cNvGrpSpPr/>
            <p:nvPr/>
          </p:nvGrpSpPr>
          <p:grpSpPr>
            <a:xfrm>
              <a:off x="350552" y="971056"/>
              <a:ext cx="6395284" cy="2585975"/>
              <a:chOff x="350552" y="971056"/>
              <a:chExt cx="6395284" cy="258597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E74C468-D851-3ABA-7D0A-A7A2E22A7D20}"/>
                  </a:ext>
                </a:extLst>
              </p:cNvPr>
              <p:cNvSpPr/>
              <p:nvPr/>
            </p:nvSpPr>
            <p:spPr>
              <a:xfrm>
                <a:off x="350552" y="3156921"/>
                <a:ext cx="639528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Click the element first , then use the format dialogue box</a:t>
                </a: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85192CD-E83D-30B7-ACBE-B77863FDC7B6}"/>
                  </a:ext>
                </a:extLst>
              </p:cNvPr>
              <p:cNvGrpSpPr/>
              <p:nvPr/>
            </p:nvGrpSpPr>
            <p:grpSpPr>
              <a:xfrm>
                <a:off x="1301896" y="971056"/>
                <a:ext cx="4729449" cy="2236062"/>
                <a:chOff x="1301896" y="971056"/>
                <a:chExt cx="4729449" cy="223606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C5D965D-7D13-A3A6-2B22-A9DE041A9B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01896" y="971056"/>
                  <a:ext cx="4729449" cy="2236062"/>
                </a:xfrm>
                <a:prstGeom prst="rect">
                  <a:avLst/>
                </a:prstGeom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462245F-B13B-DA82-94B9-C4C29ED5BEF3}"/>
                    </a:ext>
                  </a:extLst>
                </p:cNvPr>
                <p:cNvSpPr/>
                <p:nvPr/>
              </p:nvSpPr>
              <p:spPr>
                <a:xfrm>
                  <a:off x="4838888" y="1038672"/>
                  <a:ext cx="1192457" cy="2168446"/>
                </a:xfrm>
                <a:prstGeom prst="rect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3AE80E-7625-0DED-70E8-003763AE1374}"/>
                </a:ext>
              </a:extLst>
            </p:cNvPr>
            <p:cNvSpPr/>
            <p:nvPr/>
          </p:nvSpPr>
          <p:spPr>
            <a:xfrm>
              <a:off x="187070" y="3207118"/>
              <a:ext cx="326964" cy="2851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8FC2202-B875-2E0A-6E42-101370ED1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52" y="5174605"/>
            <a:ext cx="60674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5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708308-81ED-2DAA-D916-E4749724EB66}"/>
              </a:ext>
            </a:extLst>
          </p:cNvPr>
          <p:cNvSpPr/>
          <p:nvPr/>
        </p:nvSpPr>
        <p:spPr>
          <a:xfrm>
            <a:off x="212006" y="73957"/>
            <a:ext cx="47294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Format an element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843CA9-D270-7B88-2B3D-CD0988CFD822}"/>
              </a:ext>
            </a:extLst>
          </p:cNvPr>
          <p:cNvGrpSpPr/>
          <p:nvPr/>
        </p:nvGrpSpPr>
        <p:grpSpPr>
          <a:xfrm>
            <a:off x="1301896" y="1293091"/>
            <a:ext cx="7075486" cy="3906042"/>
            <a:chOff x="212005" y="1339273"/>
            <a:chExt cx="7075486" cy="39060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B78523B-8EBE-0DFC-72A6-9A68214E4C94}"/>
                </a:ext>
              </a:extLst>
            </p:cNvPr>
            <p:cNvGrpSpPr/>
            <p:nvPr/>
          </p:nvGrpSpPr>
          <p:grpSpPr>
            <a:xfrm>
              <a:off x="212005" y="1339273"/>
              <a:ext cx="7075486" cy="3906042"/>
              <a:chOff x="-56516" y="3813860"/>
              <a:chExt cx="5136516" cy="310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FF6C2DC-44DC-A31F-81B8-37127BE22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1604" y="3813860"/>
                <a:ext cx="4258396" cy="241624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A1FF7E-D065-6A3B-C649-D13756A39E1D}"/>
                  </a:ext>
                </a:extLst>
              </p:cNvPr>
              <p:cNvSpPr/>
              <p:nvPr/>
            </p:nvSpPr>
            <p:spPr>
              <a:xfrm>
                <a:off x="212006" y="6260644"/>
                <a:ext cx="4729449" cy="6612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right click the element  and change the fill color and out line directly 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7F36ED1-4300-2E11-0DE9-A2B3890C7958}"/>
                  </a:ext>
                </a:extLst>
              </p:cNvPr>
              <p:cNvSpPr/>
              <p:nvPr/>
            </p:nvSpPr>
            <p:spPr>
              <a:xfrm>
                <a:off x="-56516" y="6260644"/>
                <a:ext cx="326964" cy="28514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EG" dirty="0"/>
                  <a:t>3</a:t>
                </a:r>
                <a:endParaRPr lang="en-US" dirty="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B76925-A99D-CA34-97D9-7A51732D5102}"/>
                </a:ext>
              </a:extLst>
            </p:cNvPr>
            <p:cNvSpPr/>
            <p:nvPr/>
          </p:nvSpPr>
          <p:spPr>
            <a:xfrm>
              <a:off x="3030573" y="1630006"/>
              <a:ext cx="1809281" cy="53130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84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D54E56-4E06-9D3C-A180-ADF80AA2631E}"/>
              </a:ext>
            </a:extLst>
          </p:cNvPr>
          <p:cNvSpPr/>
          <p:nvPr/>
        </p:nvSpPr>
        <p:spPr>
          <a:xfrm>
            <a:off x="461387" y="366523"/>
            <a:ext cx="91167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Enlarge your Axis</a:t>
            </a:r>
            <a:r>
              <a:rPr lang="ar-EG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 and change its color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72BDDB5-9A02-8660-96D7-F36060FD73D4}"/>
              </a:ext>
            </a:extLst>
          </p:cNvPr>
          <p:cNvSpPr/>
          <p:nvPr/>
        </p:nvSpPr>
        <p:spPr>
          <a:xfrm>
            <a:off x="6163945" y="2769899"/>
            <a:ext cx="864929" cy="3924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D030F8-2D5E-598F-4834-3A4AF9D879EB}"/>
              </a:ext>
            </a:extLst>
          </p:cNvPr>
          <p:cNvGrpSpPr/>
          <p:nvPr/>
        </p:nvGrpSpPr>
        <p:grpSpPr>
          <a:xfrm>
            <a:off x="7694936" y="1393249"/>
            <a:ext cx="2695576" cy="2459106"/>
            <a:chOff x="6678936" y="1521046"/>
            <a:chExt cx="2695576" cy="24591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543CAB-E42D-69AF-3B51-C96B2C26C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8937" y="1521046"/>
              <a:ext cx="2695575" cy="242887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B3E9AB-791F-91AF-211D-E6957300F1B7}"/>
                </a:ext>
              </a:extLst>
            </p:cNvPr>
            <p:cNvSpPr/>
            <p:nvPr/>
          </p:nvSpPr>
          <p:spPr>
            <a:xfrm>
              <a:off x="6678936" y="1919652"/>
              <a:ext cx="2695575" cy="20605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8B630-14DA-DC44-EA20-77F5AA967A48}"/>
              </a:ext>
            </a:extLst>
          </p:cNvPr>
          <p:cNvGrpSpPr/>
          <p:nvPr/>
        </p:nvGrpSpPr>
        <p:grpSpPr>
          <a:xfrm>
            <a:off x="1082900" y="1637633"/>
            <a:ext cx="4414982" cy="2463096"/>
            <a:chOff x="1082900" y="1637633"/>
            <a:chExt cx="4414982" cy="24630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603A78-7001-2AAA-5CBD-42C4F45B9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900" y="1637633"/>
              <a:ext cx="4414982" cy="24630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5A6B41-DE6A-E0C7-A215-E35979A91658}"/>
                </a:ext>
              </a:extLst>
            </p:cNvPr>
            <p:cNvSpPr/>
            <p:nvPr/>
          </p:nvSpPr>
          <p:spPr>
            <a:xfrm>
              <a:off x="1271046" y="1998662"/>
              <a:ext cx="530442" cy="19545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0315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1AC836-24CE-89B4-5A48-21AB33436ACD}"/>
              </a:ext>
            </a:extLst>
          </p:cNvPr>
          <p:cNvSpPr/>
          <p:nvPr/>
        </p:nvSpPr>
        <p:spPr>
          <a:xfrm>
            <a:off x="0" y="228699"/>
            <a:ext cx="91167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Axis text  fonts and color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3443E2-BFA1-6C05-1243-68B1548DD8CF}"/>
              </a:ext>
            </a:extLst>
          </p:cNvPr>
          <p:cNvGrpSpPr/>
          <p:nvPr/>
        </p:nvGrpSpPr>
        <p:grpSpPr>
          <a:xfrm>
            <a:off x="863169" y="1148296"/>
            <a:ext cx="9116722" cy="5314328"/>
            <a:chOff x="863169" y="1148296"/>
            <a:chExt cx="9116722" cy="53143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6A68D4-C14B-F725-B6C8-E9803CC8BEAC}"/>
                </a:ext>
              </a:extLst>
            </p:cNvPr>
            <p:cNvSpPr/>
            <p:nvPr/>
          </p:nvSpPr>
          <p:spPr>
            <a:xfrm>
              <a:off x="863169" y="6000959"/>
              <a:ext cx="9116722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can use the Home tab to Increase size and make it Bold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F4BF2B-9016-E7A1-1C35-C5A8C94AD71F}"/>
                </a:ext>
              </a:extLst>
            </p:cNvPr>
            <p:cNvGrpSpPr/>
            <p:nvPr/>
          </p:nvGrpSpPr>
          <p:grpSpPr>
            <a:xfrm>
              <a:off x="3260437" y="1148296"/>
              <a:ext cx="3785898" cy="4561407"/>
              <a:chOff x="1819564" y="1081812"/>
              <a:chExt cx="3785898" cy="456140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D92E666-8021-7257-4ECA-D3FB749D8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9564" y="1081812"/>
                <a:ext cx="3785898" cy="4561407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1689FE1-46C0-BF08-C053-4D2E4A8BD939}"/>
                  </a:ext>
                </a:extLst>
              </p:cNvPr>
              <p:cNvSpPr/>
              <p:nvPr/>
            </p:nvSpPr>
            <p:spPr>
              <a:xfrm>
                <a:off x="4365227" y="3559608"/>
                <a:ext cx="530442" cy="195450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CCF519-F3D4-AC8F-9157-A70CDA411B85}"/>
                  </a:ext>
                </a:extLst>
              </p:cNvPr>
              <p:cNvSpPr/>
              <p:nvPr/>
            </p:nvSpPr>
            <p:spPr>
              <a:xfrm>
                <a:off x="2282430" y="1081812"/>
                <a:ext cx="530442" cy="28517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41D8655-06C7-9715-7D51-839E911DD422}"/>
                  </a:ext>
                </a:extLst>
              </p:cNvPr>
              <p:cNvSpPr/>
              <p:nvPr/>
            </p:nvSpPr>
            <p:spPr>
              <a:xfrm>
                <a:off x="2547651" y="1366041"/>
                <a:ext cx="1562531" cy="71736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020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F985E-7C31-C24A-1FB5-2DC07CD034C0}"/>
              </a:ext>
            </a:extLst>
          </p:cNvPr>
          <p:cNvSpPr/>
          <p:nvPr/>
        </p:nvSpPr>
        <p:spPr>
          <a:xfrm>
            <a:off x="1395279" y="3429000"/>
            <a:ext cx="960884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 More Series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EABFD-75DA-40AA-88ED-889279AA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8" y="491519"/>
            <a:ext cx="3511338" cy="20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FE4C06-6B45-EAE1-A162-7974FB46CDE8}"/>
              </a:ext>
            </a:extLst>
          </p:cNvPr>
          <p:cNvSpPr/>
          <p:nvPr/>
        </p:nvSpPr>
        <p:spPr>
          <a:xfrm>
            <a:off x="280492" y="151828"/>
            <a:ext cx="524691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a new series to the Chart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D83943-E353-9EA8-F7BF-2D4B24EEA41C}"/>
              </a:ext>
            </a:extLst>
          </p:cNvPr>
          <p:cNvGrpSpPr/>
          <p:nvPr/>
        </p:nvGrpSpPr>
        <p:grpSpPr>
          <a:xfrm>
            <a:off x="5936510" y="767815"/>
            <a:ext cx="4149048" cy="2045185"/>
            <a:chOff x="5936510" y="767815"/>
            <a:chExt cx="4149048" cy="20451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B6F668-8B8D-7F92-334E-30B5F1BC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0558" y="767815"/>
              <a:ext cx="2385000" cy="2045185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FB6DBBA-E43F-0355-4601-574BBBAC6FA7}"/>
                </a:ext>
              </a:extLst>
            </p:cNvPr>
            <p:cNvSpPr/>
            <p:nvPr/>
          </p:nvSpPr>
          <p:spPr>
            <a:xfrm>
              <a:off x="5936510" y="1854836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5886BF-FFC5-6C34-D48B-AFEA3CCC94BB}"/>
              </a:ext>
            </a:extLst>
          </p:cNvPr>
          <p:cNvGrpSpPr/>
          <p:nvPr/>
        </p:nvGrpSpPr>
        <p:grpSpPr>
          <a:xfrm>
            <a:off x="464582" y="823667"/>
            <a:ext cx="5631418" cy="2734366"/>
            <a:chOff x="464582" y="823667"/>
            <a:chExt cx="5631418" cy="27343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D43ADD-6EBF-A00E-5435-46FF82E5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6442" y="823667"/>
              <a:ext cx="2667000" cy="2266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52CC50-FB2E-5D27-B160-4CBFDCFD767E}"/>
                </a:ext>
              </a:extLst>
            </p:cNvPr>
            <p:cNvSpPr/>
            <p:nvPr/>
          </p:nvSpPr>
          <p:spPr>
            <a:xfrm>
              <a:off x="464582" y="3096368"/>
              <a:ext cx="56314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Easiest way 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to expand data series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4F77D8-1E16-F658-2B32-9714D6072182}"/>
              </a:ext>
            </a:extLst>
          </p:cNvPr>
          <p:cNvGrpSpPr/>
          <p:nvPr/>
        </p:nvGrpSpPr>
        <p:grpSpPr>
          <a:xfrm>
            <a:off x="5804665" y="2894735"/>
            <a:ext cx="5821412" cy="3794768"/>
            <a:chOff x="5804665" y="2894735"/>
            <a:chExt cx="5821412" cy="37947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03DB5D-BEA3-2613-2A37-F8C6EB96E3DC}"/>
                </a:ext>
              </a:extLst>
            </p:cNvPr>
            <p:cNvSpPr/>
            <p:nvPr/>
          </p:nvSpPr>
          <p:spPr>
            <a:xfrm>
              <a:off x="5804665" y="6227838"/>
              <a:ext cx="573384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But , Be sure to select the Chart Area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0CCE554-D831-86D7-7E4B-E320F68B5B81}"/>
                </a:ext>
              </a:extLst>
            </p:cNvPr>
            <p:cNvGrpSpPr/>
            <p:nvPr/>
          </p:nvGrpSpPr>
          <p:grpSpPr>
            <a:xfrm>
              <a:off x="6368975" y="2894735"/>
              <a:ext cx="5257102" cy="3251368"/>
              <a:chOff x="6368975" y="2894735"/>
              <a:chExt cx="5257102" cy="325136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C82074B-9C47-7BB4-59DF-FBA84F5CFCA1}"/>
                  </a:ext>
                </a:extLst>
              </p:cNvPr>
              <p:cNvGrpSpPr/>
              <p:nvPr/>
            </p:nvGrpSpPr>
            <p:grpSpPr>
              <a:xfrm>
                <a:off x="6368975" y="3803030"/>
                <a:ext cx="5257102" cy="2343073"/>
                <a:chOff x="6368975" y="3803030"/>
                <a:chExt cx="5257102" cy="2343073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000BD4E-A802-E885-FD34-3A9C6ED13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68975" y="3803030"/>
                  <a:ext cx="5257102" cy="2343073"/>
                </a:xfrm>
                <a:prstGeom prst="rect">
                  <a:avLst/>
                </a:prstGeom>
              </p:spPr>
            </p:pic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D3BF2BE2-1577-FB02-BA05-A3EC8FFFA4DA}"/>
                    </a:ext>
                  </a:extLst>
                </p:cNvPr>
                <p:cNvSpPr/>
                <p:nvPr/>
              </p:nvSpPr>
              <p:spPr>
                <a:xfrm>
                  <a:off x="7125892" y="4281184"/>
                  <a:ext cx="274506" cy="316454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03C3226C-4CDF-7120-A57F-7D70DE58639F}"/>
                  </a:ext>
                </a:extLst>
              </p:cNvPr>
              <p:cNvSpPr/>
              <p:nvPr/>
            </p:nvSpPr>
            <p:spPr>
              <a:xfrm rot="5400000">
                <a:off x="8239120" y="3130952"/>
                <a:ext cx="864929" cy="39249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6379A8-EEB2-AEC1-B48F-305F94B895E4}"/>
              </a:ext>
            </a:extLst>
          </p:cNvPr>
          <p:cNvGrpSpPr/>
          <p:nvPr/>
        </p:nvGrpSpPr>
        <p:grpSpPr>
          <a:xfrm>
            <a:off x="393107" y="3706652"/>
            <a:ext cx="6158874" cy="2312481"/>
            <a:chOff x="393107" y="3706652"/>
            <a:chExt cx="6158874" cy="2312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BBBD47-A967-208A-809D-C482DAE4C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181" y="3706652"/>
              <a:ext cx="4894840" cy="2312481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5343C8-EC17-33D6-B23A-B1E0AE3CF1F1}"/>
                </a:ext>
              </a:extLst>
            </p:cNvPr>
            <p:cNvSpPr/>
            <p:nvPr/>
          </p:nvSpPr>
          <p:spPr>
            <a:xfrm>
              <a:off x="393107" y="3943236"/>
              <a:ext cx="1939895" cy="13722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014298B-1713-BAA2-DB0C-BD1422187F70}"/>
                </a:ext>
              </a:extLst>
            </p:cNvPr>
            <p:cNvSpPr/>
            <p:nvPr/>
          </p:nvSpPr>
          <p:spPr>
            <a:xfrm flipH="1">
              <a:off x="5527406" y="5404725"/>
              <a:ext cx="1024575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15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7F17AB-A937-B471-9B01-77A8B6D9CC4D}"/>
              </a:ext>
            </a:extLst>
          </p:cNvPr>
          <p:cNvSpPr/>
          <p:nvPr/>
        </p:nvSpPr>
        <p:spPr>
          <a:xfrm>
            <a:off x="92451" y="139291"/>
            <a:ext cx="52797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Another way to add data series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BF710D-43AF-600D-B5FC-5FD9E693BC31}"/>
              </a:ext>
            </a:extLst>
          </p:cNvPr>
          <p:cNvGrpSpPr/>
          <p:nvPr/>
        </p:nvGrpSpPr>
        <p:grpSpPr>
          <a:xfrm>
            <a:off x="1022888" y="831789"/>
            <a:ext cx="4197137" cy="2919232"/>
            <a:chOff x="1022888" y="831789"/>
            <a:chExt cx="4197137" cy="291923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C84100-3337-3FED-D2E8-FEACE88F9017}"/>
                </a:ext>
              </a:extLst>
            </p:cNvPr>
            <p:cNvGrpSpPr/>
            <p:nvPr/>
          </p:nvGrpSpPr>
          <p:grpSpPr>
            <a:xfrm>
              <a:off x="1022888" y="831789"/>
              <a:ext cx="4197137" cy="2919232"/>
              <a:chOff x="1022888" y="831789"/>
              <a:chExt cx="4197137" cy="291923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F75C50B-2804-8040-18E9-5C21A4ADB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2888" y="831789"/>
                <a:ext cx="4197137" cy="249142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E5A8DBC-6515-0EB4-E0EA-96AE0FF99A35}"/>
                  </a:ext>
                </a:extLst>
              </p:cNvPr>
              <p:cNvSpPr/>
              <p:nvPr/>
            </p:nvSpPr>
            <p:spPr>
              <a:xfrm>
                <a:off x="1307683" y="3350911"/>
                <a:ext cx="371763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Right click and chose select Data  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FBC228-10CA-BE46-0378-A87FBD1E397A}"/>
                </a:ext>
              </a:extLst>
            </p:cNvPr>
            <p:cNvSpPr/>
            <p:nvPr/>
          </p:nvSpPr>
          <p:spPr>
            <a:xfrm>
              <a:off x="2714624" y="2096889"/>
              <a:ext cx="1238540" cy="27733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1BF04D-CA17-D33E-EB34-30ECD91E76BF}"/>
              </a:ext>
            </a:extLst>
          </p:cNvPr>
          <p:cNvGrpSpPr/>
          <p:nvPr/>
        </p:nvGrpSpPr>
        <p:grpSpPr>
          <a:xfrm>
            <a:off x="5372201" y="699697"/>
            <a:ext cx="6573327" cy="3375873"/>
            <a:chOff x="5372201" y="699697"/>
            <a:chExt cx="6573327" cy="337587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7CD5A4-56DD-055C-F15A-09A585487F69}"/>
                </a:ext>
              </a:extLst>
            </p:cNvPr>
            <p:cNvGrpSpPr/>
            <p:nvPr/>
          </p:nvGrpSpPr>
          <p:grpSpPr>
            <a:xfrm>
              <a:off x="6292483" y="699697"/>
              <a:ext cx="5653045" cy="2946997"/>
              <a:chOff x="5747537" y="804024"/>
              <a:chExt cx="5653045" cy="294699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0DBCA50-0ADD-3DB9-B550-07810EF08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7537" y="804024"/>
                <a:ext cx="5653045" cy="2946997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DA6607-A38F-A6C6-8BE4-2362D91DBDEF}"/>
                  </a:ext>
                </a:extLst>
              </p:cNvPr>
              <p:cNvSpPr/>
              <p:nvPr/>
            </p:nvSpPr>
            <p:spPr>
              <a:xfrm>
                <a:off x="5858374" y="2354848"/>
                <a:ext cx="696925" cy="24982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0A374-366F-3761-CF1B-4136D7459A0B}"/>
                </a:ext>
              </a:extLst>
            </p:cNvPr>
            <p:cNvSpPr/>
            <p:nvPr/>
          </p:nvSpPr>
          <p:spPr>
            <a:xfrm>
              <a:off x="6915081" y="3675460"/>
              <a:ext cx="37176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 Man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ually add your series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5779B872-FB07-2653-C3B4-84E15CA915FB}"/>
                </a:ext>
              </a:extLst>
            </p:cNvPr>
            <p:cNvSpPr/>
            <p:nvPr/>
          </p:nvSpPr>
          <p:spPr>
            <a:xfrm>
              <a:off x="5372201" y="1824766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8C1345-A6CD-D265-4043-8046E317DD0F}"/>
              </a:ext>
            </a:extLst>
          </p:cNvPr>
          <p:cNvGrpSpPr/>
          <p:nvPr/>
        </p:nvGrpSpPr>
        <p:grpSpPr>
          <a:xfrm>
            <a:off x="7148223" y="3550966"/>
            <a:ext cx="3736094" cy="2787488"/>
            <a:chOff x="7148223" y="3550966"/>
            <a:chExt cx="3736094" cy="27874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CE593D-D552-D96E-FB93-F9C988EE2357}"/>
                </a:ext>
              </a:extLst>
            </p:cNvPr>
            <p:cNvGrpSpPr/>
            <p:nvPr/>
          </p:nvGrpSpPr>
          <p:grpSpPr>
            <a:xfrm>
              <a:off x="7148223" y="4509654"/>
              <a:ext cx="3400425" cy="1828800"/>
              <a:chOff x="7148223" y="4509654"/>
              <a:chExt cx="3400425" cy="18288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2414562-15C4-70EF-A4C1-60AAF3DE9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8223" y="4509654"/>
                <a:ext cx="3400425" cy="18288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1E11E2-DEFC-03E8-E357-89725CF36724}"/>
                  </a:ext>
                </a:extLst>
              </p:cNvPr>
              <p:cNvSpPr/>
              <p:nvPr/>
            </p:nvSpPr>
            <p:spPr>
              <a:xfrm>
                <a:off x="7462858" y="5116944"/>
                <a:ext cx="1939760" cy="21243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ED5C18C-6DF8-8115-7161-F45C8025EB63}"/>
                  </a:ext>
                </a:extLst>
              </p:cNvPr>
              <p:cNvSpPr/>
              <p:nvPr/>
            </p:nvSpPr>
            <p:spPr>
              <a:xfrm>
                <a:off x="7393584" y="5591337"/>
                <a:ext cx="2009033" cy="21243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08566AC-4B48-E3D9-0CB1-0C0ED63B6141}"/>
                </a:ext>
              </a:extLst>
            </p:cNvPr>
            <p:cNvSpPr/>
            <p:nvPr/>
          </p:nvSpPr>
          <p:spPr>
            <a:xfrm rot="5400000">
              <a:off x="10255604" y="3787183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7CD2C4-5DDE-51CE-B3D3-96295D37ECAC}"/>
              </a:ext>
            </a:extLst>
          </p:cNvPr>
          <p:cNvGrpSpPr/>
          <p:nvPr/>
        </p:nvGrpSpPr>
        <p:grpSpPr>
          <a:xfrm>
            <a:off x="92451" y="4370554"/>
            <a:ext cx="6928559" cy="2107000"/>
            <a:chOff x="92451" y="4370554"/>
            <a:chExt cx="6928559" cy="2107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E871A8-C390-F8CA-F38A-38A6231918C8}"/>
                </a:ext>
              </a:extLst>
            </p:cNvPr>
            <p:cNvGrpSpPr/>
            <p:nvPr/>
          </p:nvGrpSpPr>
          <p:grpSpPr>
            <a:xfrm>
              <a:off x="92451" y="4370554"/>
              <a:ext cx="5909741" cy="2107000"/>
              <a:chOff x="-558290" y="4432300"/>
              <a:chExt cx="5909741" cy="21070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C64F83-5E0E-CC7D-359F-4BE3CFCA1247}"/>
                  </a:ext>
                </a:extLst>
              </p:cNvPr>
              <p:cNvGrpSpPr/>
              <p:nvPr/>
            </p:nvGrpSpPr>
            <p:grpSpPr>
              <a:xfrm>
                <a:off x="-558290" y="4432300"/>
                <a:ext cx="5909741" cy="2107000"/>
                <a:chOff x="19575" y="4515170"/>
                <a:chExt cx="6094420" cy="201348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23252374-B657-2C3D-0E6C-5983A1835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32620" y="4515170"/>
                  <a:ext cx="3381375" cy="1895475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0363925-5554-F32A-7FCF-58B3EA9C04F6}"/>
                    </a:ext>
                  </a:extLst>
                </p:cNvPr>
                <p:cNvSpPr/>
                <p:nvPr/>
              </p:nvSpPr>
              <p:spPr>
                <a:xfrm>
                  <a:off x="667012" y="4648545"/>
                  <a:ext cx="2224306" cy="67646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You can directly Type  the name</a:t>
                  </a:r>
                  <a:endPara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F6946FB-3973-AA5A-C77B-6AC516D702F7}"/>
                    </a:ext>
                  </a:extLst>
                </p:cNvPr>
                <p:cNvSpPr/>
                <p:nvPr/>
              </p:nvSpPr>
              <p:spPr>
                <a:xfrm>
                  <a:off x="19575" y="5852186"/>
                  <a:ext cx="3029528" cy="67646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And select the series values</a:t>
                  </a:r>
                  <a:endPara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591324-AF2C-8DFC-F5A4-F4CA4EF019A7}"/>
                  </a:ext>
                </a:extLst>
              </p:cNvPr>
              <p:cNvSpPr/>
              <p:nvPr/>
            </p:nvSpPr>
            <p:spPr>
              <a:xfrm>
                <a:off x="2226431" y="5116944"/>
                <a:ext cx="1939760" cy="21243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8646BAC-6C5D-C5F6-0137-AED907C304D3}"/>
                  </a:ext>
                </a:extLst>
              </p:cNvPr>
              <p:cNvSpPr/>
              <p:nvPr/>
            </p:nvSpPr>
            <p:spPr>
              <a:xfrm>
                <a:off x="2226431" y="5618976"/>
                <a:ext cx="1939760" cy="21243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D1E8509-E2B7-ECB4-91FB-3CC18E8991F1}"/>
                </a:ext>
              </a:extLst>
            </p:cNvPr>
            <p:cNvSpPr/>
            <p:nvPr/>
          </p:nvSpPr>
          <p:spPr>
            <a:xfrm rot="10800000">
              <a:off x="6156081" y="5197518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25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C12403-869F-7F34-A245-327B0548DD08}"/>
              </a:ext>
            </a:extLst>
          </p:cNvPr>
          <p:cNvSpPr/>
          <p:nvPr/>
        </p:nvSpPr>
        <p:spPr>
          <a:xfrm>
            <a:off x="254790" y="238032"/>
            <a:ext cx="472944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you have 3 data series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674446-9EB0-F223-18B8-7F38EC78D0CC}"/>
              </a:ext>
            </a:extLst>
          </p:cNvPr>
          <p:cNvGrpSpPr/>
          <p:nvPr/>
        </p:nvGrpSpPr>
        <p:grpSpPr>
          <a:xfrm>
            <a:off x="993487" y="807413"/>
            <a:ext cx="4160404" cy="2376390"/>
            <a:chOff x="2148033" y="699697"/>
            <a:chExt cx="4160404" cy="23763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1E4B40-85BA-1F89-645C-0534695D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8033" y="699697"/>
              <a:ext cx="4160404" cy="23763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8E26D8-B4F8-CF77-D00C-FBD714785335}"/>
                </a:ext>
              </a:extLst>
            </p:cNvPr>
            <p:cNvSpPr/>
            <p:nvPr/>
          </p:nvSpPr>
          <p:spPr>
            <a:xfrm>
              <a:off x="2148033" y="1958108"/>
              <a:ext cx="1939760" cy="52647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783180-FC60-0CBD-BD36-CE3305CE08F8}"/>
              </a:ext>
            </a:extLst>
          </p:cNvPr>
          <p:cNvGrpSpPr/>
          <p:nvPr/>
        </p:nvGrpSpPr>
        <p:grpSpPr>
          <a:xfrm>
            <a:off x="4119310" y="3429000"/>
            <a:ext cx="7278940" cy="2376389"/>
            <a:chOff x="4119310" y="3429000"/>
            <a:chExt cx="7278940" cy="237638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21E924-A255-D3EE-CEF6-3EAE2150949C}"/>
                </a:ext>
              </a:extLst>
            </p:cNvPr>
            <p:cNvGrpSpPr/>
            <p:nvPr/>
          </p:nvGrpSpPr>
          <p:grpSpPr>
            <a:xfrm>
              <a:off x="5307107" y="3429000"/>
              <a:ext cx="6091143" cy="2376389"/>
              <a:chOff x="5307107" y="3429000"/>
              <a:chExt cx="6091143" cy="237638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4B096A3-5A95-42B6-5EFC-5821F4EF3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107" y="3429000"/>
                <a:ext cx="6091143" cy="2376389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B4606B-1436-56E3-ABC4-B8C73132CA15}"/>
                  </a:ext>
                </a:extLst>
              </p:cNvPr>
              <p:cNvSpPr/>
              <p:nvPr/>
            </p:nvSpPr>
            <p:spPr>
              <a:xfrm>
                <a:off x="8257889" y="3907491"/>
                <a:ext cx="498186" cy="169898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1149EB5-4AA4-B2B6-8010-5BB63402C100}"/>
                </a:ext>
              </a:extLst>
            </p:cNvPr>
            <p:cNvSpPr/>
            <p:nvPr/>
          </p:nvSpPr>
          <p:spPr>
            <a:xfrm>
              <a:off x="4119310" y="4420946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45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F985E-7C31-C24A-1FB5-2DC07CD034C0}"/>
              </a:ext>
            </a:extLst>
          </p:cNvPr>
          <p:cNvSpPr/>
          <p:nvPr/>
        </p:nvSpPr>
        <p:spPr>
          <a:xfrm>
            <a:off x="1956000" y="3299844"/>
            <a:ext cx="79415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a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4F38F-1D36-CBA8-4A27-C20236F9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8" y="491519"/>
            <a:ext cx="3511338" cy="20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8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11E0D-A156-E176-1845-56831057161C}"/>
              </a:ext>
            </a:extLst>
          </p:cNvPr>
          <p:cNvGrpSpPr/>
          <p:nvPr/>
        </p:nvGrpSpPr>
        <p:grpSpPr>
          <a:xfrm>
            <a:off x="3279451" y="3995697"/>
            <a:ext cx="8436495" cy="2678543"/>
            <a:chOff x="3279451" y="3995697"/>
            <a:chExt cx="8436495" cy="267854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46EACB-9EDE-7D31-7AAA-00B94AC496DD}"/>
                </a:ext>
              </a:extLst>
            </p:cNvPr>
            <p:cNvGrpSpPr/>
            <p:nvPr/>
          </p:nvGrpSpPr>
          <p:grpSpPr>
            <a:xfrm>
              <a:off x="7121625" y="3995697"/>
              <a:ext cx="4594321" cy="2678543"/>
              <a:chOff x="7121625" y="3995697"/>
              <a:chExt cx="4594321" cy="267854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971C00D-918C-8D8A-6BF4-1EE7EAADC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1625" y="3995697"/>
                <a:ext cx="4594321" cy="2678543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880AF9-1AE9-8F9F-39CB-9FF02E0DE381}"/>
                  </a:ext>
                </a:extLst>
              </p:cNvPr>
              <p:cNvSpPr/>
              <p:nvPr/>
            </p:nvSpPr>
            <p:spPr>
              <a:xfrm>
                <a:off x="8276936" y="5120791"/>
                <a:ext cx="676866" cy="33524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07EA1A-771D-C8D8-14B1-E3B3BFF56777}"/>
                </a:ext>
              </a:extLst>
            </p:cNvPr>
            <p:cNvSpPr/>
            <p:nvPr/>
          </p:nvSpPr>
          <p:spPr>
            <a:xfrm>
              <a:off x="3279451" y="5225201"/>
              <a:ext cx="472944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 you can remove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5F25D6-A893-70F0-65F8-C198D66396D3}"/>
              </a:ext>
            </a:extLst>
          </p:cNvPr>
          <p:cNvGrpSpPr/>
          <p:nvPr/>
        </p:nvGrpSpPr>
        <p:grpSpPr>
          <a:xfrm>
            <a:off x="478552" y="256505"/>
            <a:ext cx="9059861" cy="3567351"/>
            <a:chOff x="478552" y="256505"/>
            <a:chExt cx="9059861" cy="35673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661E9A-3691-72EF-ECBA-FB91A099C01D}"/>
                </a:ext>
              </a:extLst>
            </p:cNvPr>
            <p:cNvGrpSpPr/>
            <p:nvPr/>
          </p:nvGrpSpPr>
          <p:grpSpPr>
            <a:xfrm>
              <a:off x="1490663" y="871538"/>
              <a:ext cx="5445846" cy="2952318"/>
              <a:chOff x="1490663" y="871537"/>
              <a:chExt cx="6746752" cy="37466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19AEE4E-753E-5421-4FAB-5E27949B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0663" y="871537"/>
                <a:ext cx="6746752" cy="3746645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CB5DA-231C-C9C7-9E38-8E946DBF3FD7}"/>
                  </a:ext>
                </a:extLst>
              </p:cNvPr>
              <p:cNvSpPr/>
              <p:nvPr/>
            </p:nvSpPr>
            <p:spPr>
              <a:xfrm>
                <a:off x="5747537" y="2208399"/>
                <a:ext cx="348463" cy="19297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A6C305-1D2A-F531-E14D-1F2A2B9DF4E0}"/>
                </a:ext>
              </a:extLst>
            </p:cNvPr>
            <p:cNvSpPr/>
            <p:nvPr/>
          </p:nvSpPr>
          <p:spPr>
            <a:xfrm>
              <a:off x="478552" y="256505"/>
              <a:ext cx="472944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 can Change the series order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BEA154-9066-5AF1-D11A-188E1DBB3A9A}"/>
                </a:ext>
              </a:extLst>
            </p:cNvPr>
            <p:cNvSpPr/>
            <p:nvPr/>
          </p:nvSpPr>
          <p:spPr>
            <a:xfrm>
              <a:off x="6812465" y="1815083"/>
              <a:ext cx="2725948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Pushing the series up and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8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81FA7A-E6F6-88B4-F6DA-124AF09771EC}"/>
              </a:ext>
            </a:extLst>
          </p:cNvPr>
          <p:cNvSpPr/>
          <p:nvPr/>
        </p:nvSpPr>
        <p:spPr>
          <a:xfrm>
            <a:off x="504172" y="217159"/>
            <a:ext cx="991444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you can’t see a series because it is white or has no fill  for example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303BC6-005B-2F4C-F7C2-F7EED93F07F3}"/>
              </a:ext>
            </a:extLst>
          </p:cNvPr>
          <p:cNvSpPr/>
          <p:nvPr/>
        </p:nvSpPr>
        <p:spPr>
          <a:xfrm>
            <a:off x="2272145" y="5700390"/>
            <a:ext cx="7552741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Notice you can switch between Chart objects from the list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0DB7D9-611D-F21C-733E-DCB9765DD93B}"/>
              </a:ext>
            </a:extLst>
          </p:cNvPr>
          <p:cNvGrpSpPr/>
          <p:nvPr/>
        </p:nvGrpSpPr>
        <p:grpSpPr>
          <a:xfrm>
            <a:off x="6249656" y="926777"/>
            <a:ext cx="5008747" cy="3993331"/>
            <a:chOff x="6249656" y="926777"/>
            <a:chExt cx="5008747" cy="39933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F7E12B-5C9B-99DD-78F3-AAC5E986EE3A}"/>
                </a:ext>
              </a:extLst>
            </p:cNvPr>
            <p:cNvSpPr/>
            <p:nvPr/>
          </p:nvSpPr>
          <p:spPr>
            <a:xfrm>
              <a:off x="8871678" y="3350448"/>
              <a:ext cx="2386725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data </a:t>
              </a: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series you want</a:t>
              </a:r>
              <a:endParaRPr lang="ar-EG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 change its color and format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21C939-0B5A-1178-0614-CB7E50C06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5120" y="926777"/>
              <a:ext cx="2963283" cy="2461686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847D6DD-C065-420E-7BB7-E1F52E813AC8}"/>
                </a:ext>
              </a:extLst>
            </p:cNvPr>
            <p:cNvSpPr/>
            <p:nvPr/>
          </p:nvSpPr>
          <p:spPr>
            <a:xfrm>
              <a:off x="6249656" y="2430214"/>
              <a:ext cx="1915289" cy="6270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548F2E-89C1-78FB-A18A-BA588FE04E91}"/>
              </a:ext>
            </a:extLst>
          </p:cNvPr>
          <p:cNvGrpSpPr/>
          <p:nvPr/>
        </p:nvGrpSpPr>
        <p:grpSpPr>
          <a:xfrm>
            <a:off x="804106" y="1478469"/>
            <a:ext cx="5032434" cy="3802087"/>
            <a:chOff x="804106" y="1478469"/>
            <a:chExt cx="5032434" cy="38020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A9779D-693A-FA93-2988-CBE189EEF9DC}"/>
                </a:ext>
              </a:extLst>
            </p:cNvPr>
            <p:cNvSpPr/>
            <p:nvPr/>
          </p:nvSpPr>
          <p:spPr>
            <a:xfrm>
              <a:off x="804106" y="4449559"/>
              <a:ext cx="5032434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Grid then</a:t>
              </a:r>
              <a:r>
                <a:rPr lang="ar-EG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from the drop down list the series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15C763-1653-0D3B-A2F2-8C3EAD8D2CB2}"/>
                </a:ext>
              </a:extLst>
            </p:cNvPr>
            <p:cNvGrpSpPr/>
            <p:nvPr/>
          </p:nvGrpSpPr>
          <p:grpSpPr>
            <a:xfrm>
              <a:off x="1091932" y="1478469"/>
              <a:ext cx="4688704" cy="2662356"/>
              <a:chOff x="1091932" y="1478469"/>
              <a:chExt cx="4688704" cy="266235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7D8F80C-4A10-12A4-B115-80EA4B35105B}"/>
                  </a:ext>
                </a:extLst>
              </p:cNvPr>
              <p:cNvGrpSpPr/>
              <p:nvPr/>
            </p:nvGrpSpPr>
            <p:grpSpPr>
              <a:xfrm>
                <a:off x="1091932" y="1478469"/>
                <a:ext cx="4688704" cy="2662356"/>
                <a:chOff x="1534057" y="1376869"/>
                <a:chExt cx="4688704" cy="266235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76884A5-7110-7D88-03D7-2D0866CF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34057" y="1376869"/>
                  <a:ext cx="4688704" cy="2662356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80A297A-7EA0-03D1-C5E5-CA188325790D}"/>
                    </a:ext>
                  </a:extLst>
                </p:cNvPr>
                <p:cNvSpPr/>
                <p:nvPr/>
              </p:nvSpPr>
              <p:spPr>
                <a:xfrm>
                  <a:off x="4439540" y="3187581"/>
                  <a:ext cx="1656459" cy="410197"/>
                </a:xfrm>
                <a:prstGeom prst="rect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2E33A2-AE8B-78F4-0E08-45BCFA7A0DA9}"/>
                  </a:ext>
                </a:extLst>
              </p:cNvPr>
              <p:cNvSpPr/>
              <p:nvPr/>
            </p:nvSpPr>
            <p:spPr>
              <a:xfrm>
                <a:off x="4433455" y="2130848"/>
                <a:ext cx="438887" cy="47304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49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F985E-7C31-C24A-1FB5-2DC07CD034C0}"/>
              </a:ext>
            </a:extLst>
          </p:cNvPr>
          <p:cNvSpPr/>
          <p:nvPr/>
        </p:nvSpPr>
        <p:spPr>
          <a:xfrm>
            <a:off x="2097149" y="3356311"/>
            <a:ext cx="779033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</a:t>
            </a:r>
            <a:endParaRPr lang="ar-EG" sz="72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72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Combination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362D5-F408-E592-61A3-E1514406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8" y="491519"/>
            <a:ext cx="3511338" cy="20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FC19FC-E655-1F0E-C13B-93113EB978CF}"/>
              </a:ext>
            </a:extLst>
          </p:cNvPr>
          <p:cNvSpPr/>
          <p:nvPr/>
        </p:nvSpPr>
        <p:spPr>
          <a:xfrm>
            <a:off x="0" y="164914"/>
            <a:ext cx="930484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you want to show budget as another series with another scale or shape like line shape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034571-9B41-8777-A142-FA73038534B6}"/>
              </a:ext>
            </a:extLst>
          </p:cNvPr>
          <p:cNvGrpSpPr/>
          <p:nvPr/>
        </p:nvGrpSpPr>
        <p:grpSpPr>
          <a:xfrm>
            <a:off x="5523263" y="912891"/>
            <a:ext cx="5928260" cy="2816115"/>
            <a:chOff x="5523263" y="912891"/>
            <a:chExt cx="5928260" cy="28161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831CFCF-AD2C-8996-A7F3-75C64852F27A}"/>
                </a:ext>
              </a:extLst>
            </p:cNvPr>
            <p:cNvGrpSpPr/>
            <p:nvPr/>
          </p:nvGrpSpPr>
          <p:grpSpPr>
            <a:xfrm>
              <a:off x="5523263" y="912891"/>
              <a:ext cx="5928260" cy="2816115"/>
              <a:chOff x="5523263" y="912891"/>
              <a:chExt cx="5928260" cy="281611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246762B-6C6D-AD07-8652-7D450F158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03490" y="912891"/>
                <a:ext cx="3148033" cy="2816115"/>
              </a:xfrm>
              <a:prstGeom prst="rect">
                <a:avLst/>
              </a:prstGeom>
            </p:spPr>
          </p:pic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8C3A8DF9-65A5-14E3-FBE5-815B4FBAD325}"/>
                  </a:ext>
                </a:extLst>
              </p:cNvPr>
              <p:cNvSpPr/>
              <p:nvPr/>
            </p:nvSpPr>
            <p:spPr>
              <a:xfrm>
                <a:off x="5523263" y="2257824"/>
                <a:ext cx="1915289" cy="6270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5D7DD9-7ED7-8B5A-1527-5879F81BFD2A}"/>
                </a:ext>
              </a:extLst>
            </p:cNvPr>
            <p:cNvSpPr/>
            <p:nvPr/>
          </p:nvSpPr>
          <p:spPr>
            <a:xfrm>
              <a:off x="8954569" y="3398151"/>
              <a:ext cx="2308788" cy="21794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226DFF-2222-F8B0-E0E3-197AFDCB30B6}"/>
              </a:ext>
            </a:extLst>
          </p:cNvPr>
          <p:cNvGrpSpPr/>
          <p:nvPr/>
        </p:nvGrpSpPr>
        <p:grpSpPr>
          <a:xfrm>
            <a:off x="553850" y="668430"/>
            <a:ext cx="4331065" cy="3227336"/>
            <a:chOff x="553850" y="668430"/>
            <a:chExt cx="4331065" cy="3227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12875FC-114A-017B-5CDE-23AB07F5D401}"/>
                </a:ext>
              </a:extLst>
            </p:cNvPr>
            <p:cNvGrpSpPr/>
            <p:nvPr/>
          </p:nvGrpSpPr>
          <p:grpSpPr>
            <a:xfrm>
              <a:off x="805472" y="668430"/>
              <a:ext cx="4079443" cy="2838691"/>
              <a:chOff x="805472" y="668430"/>
              <a:chExt cx="4079443" cy="283869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7CE3CEF-D59B-FA62-0ABF-A5D45FC9A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472" y="668430"/>
                <a:ext cx="4079443" cy="2838691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443D6B-5408-AC82-EA97-49F01AE1374A}"/>
                  </a:ext>
                </a:extLst>
              </p:cNvPr>
              <p:cNvSpPr/>
              <p:nvPr/>
            </p:nvSpPr>
            <p:spPr>
              <a:xfrm>
                <a:off x="2221907" y="2571335"/>
                <a:ext cx="1358781" cy="21794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2A28BF-B10C-2154-23AA-89D9609EB406}"/>
                </a:ext>
              </a:extLst>
            </p:cNvPr>
            <p:cNvSpPr/>
            <p:nvPr/>
          </p:nvSpPr>
          <p:spPr>
            <a:xfrm>
              <a:off x="553850" y="3495656"/>
              <a:ext cx="433106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cha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nge series Chart type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906A3B-E802-1B05-696F-335D0420DFF8}"/>
              </a:ext>
            </a:extLst>
          </p:cNvPr>
          <p:cNvGrpSpPr/>
          <p:nvPr/>
        </p:nvGrpSpPr>
        <p:grpSpPr>
          <a:xfrm>
            <a:off x="4235435" y="3791281"/>
            <a:ext cx="5355233" cy="2809225"/>
            <a:chOff x="4235435" y="3791281"/>
            <a:chExt cx="5355233" cy="28092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46B912-21F0-3174-9CE5-4C39E2013B5F}"/>
                </a:ext>
              </a:extLst>
            </p:cNvPr>
            <p:cNvGrpSpPr/>
            <p:nvPr/>
          </p:nvGrpSpPr>
          <p:grpSpPr>
            <a:xfrm>
              <a:off x="4235435" y="3791281"/>
              <a:ext cx="5355233" cy="2809225"/>
              <a:chOff x="4235435" y="3791281"/>
              <a:chExt cx="5355233" cy="280922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48EBF83-3BBD-F95F-119C-607A1B8DA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5435" y="3791281"/>
                <a:ext cx="3021783" cy="2809225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1789426B-DFE7-16E4-DAA0-FF10B5E94EF0}"/>
                  </a:ext>
                </a:extLst>
              </p:cNvPr>
              <p:cNvSpPr/>
              <p:nvPr/>
            </p:nvSpPr>
            <p:spPr>
              <a:xfrm rot="9190209">
                <a:off x="7675379" y="4189757"/>
                <a:ext cx="1915289" cy="6270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762D4B-52E2-867C-CBBE-960832F38F57}"/>
                </a:ext>
              </a:extLst>
            </p:cNvPr>
            <p:cNvSpPr/>
            <p:nvPr/>
          </p:nvSpPr>
          <p:spPr>
            <a:xfrm>
              <a:off x="5972087" y="4099608"/>
              <a:ext cx="1358781" cy="240374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212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F70116-51C1-368B-6F30-D20341D2C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57" y="4238924"/>
            <a:ext cx="3428279" cy="2132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4E199C-1460-ED8B-5E16-4903E9ABA285}"/>
              </a:ext>
            </a:extLst>
          </p:cNvPr>
          <p:cNvSpPr/>
          <p:nvPr/>
        </p:nvSpPr>
        <p:spPr>
          <a:xfrm>
            <a:off x="746557" y="3075057"/>
            <a:ext cx="43310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select the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Chart Area and 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cha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nge Chart type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B9F27F-B889-1640-CCF6-87FCCFF18E23}"/>
              </a:ext>
            </a:extLst>
          </p:cNvPr>
          <p:cNvGrpSpPr/>
          <p:nvPr/>
        </p:nvGrpSpPr>
        <p:grpSpPr>
          <a:xfrm>
            <a:off x="930564" y="475794"/>
            <a:ext cx="4324928" cy="2551444"/>
            <a:chOff x="930564" y="475794"/>
            <a:chExt cx="4324928" cy="25514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CAFD21-5026-956D-2F0E-C5D7672E1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564" y="475794"/>
              <a:ext cx="4324928" cy="255144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FE9917-5112-BD7D-82C8-8C51587F904C}"/>
                </a:ext>
              </a:extLst>
            </p:cNvPr>
            <p:cNvSpPr/>
            <p:nvPr/>
          </p:nvSpPr>
          <p:spPr>
            <a:xfrm>
              <a:off x="1781305" y="1370608"/>
              <a:ext cx="1358781" cy="21794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D379B0-F251-D6FF-EA3A-3DCA1CBB0967}"/>
              </a:ext>
            </a:extLst>
          </p:cNvPr>
          <p:cNvSpPr/>
          <p:nvPr/>
        </p:nvSpPr>
        <p:spPr>
          <a:xfrm>
            <a:off x="5486317" y="1667617"/>
            <a:ext cx="1915289" cy="627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5B5269-492B-1819-2ABE-B4A6A795BD2F}"/>
              </a:ext>
            </a:extLst>
          </p:cNvPr>
          <p:cNvGrpSpPr/>
          <p:nvPr/>
        </p:nvGrpSpPr>
        <p:grpSpPr>
          <a:xfrm>
            <a:off x="8614874" y="249238"/>
            <a:ext cx="2461979" cy="3315999"/>
            <a:chOff x="8614874" y="249238"/>
            <a:chExt cx="2461979" cy="3315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534974-4668-8251-F14F-9EA3A6E63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4874" y="249238"/>
              <a:ext cx="2461979" cy="33159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12F36D-377C-D3EA-F5DB-A03218FD65C6}"/>
                </a:ext>
              </a:extLst>
            </p:cNvPr>
            <p:cNvSpPr/>
            <p:nvPr/>
          </p:nvSpPr>
          <p:spPr>
            <a:xfrm>
              <a:off x="8774545" y="3061797"/>
              <a:ext cx="757382" cy="18940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9C90B-C712-1FCC-8587-F2DC662421FD}"/>
              </a:ext>
            </a:extLst>
          </p:cNvPr>
          <p:cNvSpPr/>
          <p:nvPr/>
        </p:nvSpPr>
        <p:spPr>
          <a:xfrm>
            <a:off x="8550716" y="3582888"/>
            <a:ext cx="25902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Click Combo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686F57C-A306-B544-7393-E328BF8C90DD}"/>
              </a:ext>
            </a:extLst>
          </p:cNvPr>
          <p:cNvSpPr/>
          <p:nvPr/>
        </p:nvSpPr>
        <p:spPr>
          <a:xfrm rot="7748115">
            <a:off x="8604137" y="4434119"/>
            <a:ext cx="1649552" cy="627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DD05598-CD6E-BFFA-9365-F55EBF5C94E0}"/>
              </a:ext>
            </a:extLst>
          </p:cNvPr>
          <p:cNvSpPr/>
          <p:nvPr/>
        </p:nvSpPr>
        <p:spPr>
          <a:xfrm flipH="1">
            <a:off x="4064239" y="4991558"/>
            <a:ext cx="1013383" cy="627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3378F2-AF9F-416F-EF88-31A422FC658E}"/>
              </a:ext>
            </a:extLst>
          </p:cNvPr>
          <p:cNvGrpSpPr/>
          <p:nvPr/>
        </p:nvGrpSpPr>
        <p:grpSpPr>
          <a:xfrm>
            <a:off x="5161621" y="3429000"/>
            <a:ext cx="3576348" cy="3202012"/>
            <a:chOff x="5161621" y="3429000"/>
            <a:chExt cx="3576348" cy="32020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57D4B2-07C3-630E-BBF8-7CDBBF33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1621" y="3429000"/>
              <a:ext cx="3576348" cy="320201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B8362E-6BA6-F957-43B2-4BA79BFDBC83}"/>
                </a:ext>
              </a:extLst>
            </p:cNvPr>
            <p:cNvSpPr/>
            <p:nvPr/>
          </p:nvSpPr>
          <p:spPr>
            <a:xfrm>
              <a:off x="5971308" y="5846560"/>
              <a:ext cx="2579408" cy="24020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23ECE-1094-452F-E238-1EC79A63DBE1}"/>
              </a:ext>
            </a:extLst>
          </p:cNvPr>
          <p:cNvSpPr/>
          <p:nvPr/>
        </p:nvSpPr>
        <p:spPr>
          <a:xfrm>
            <a:off x="8429607" y="5766607"/>
            <a:ext cx="25902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Change the series</a:t>
            </a:r>
          </a:p>
        </p:txBody>
      </p:sp>
    </p:spTree>
    <p:extLst>
      <p:ext uri="{BB962C8B-B14F-4D97-AF65-F5344CB8AC3E}">
        <p14:creationId xmlns:p14="http://schemas.microsoft.com/office/powerpoint/2010/main" val="303566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5E5936-01C2-EA41-7E61-683FB35F9719}"/>
              </a:ext>
            </a:extLst>
          </p:cNvPr>
          <p:cNvGrpSpPr/>
          <p:nvPr/>
        </p:nvGrpSpPr>
        <p:grpSpPr>
          <a:xfrm>
            <a:off x="1542467" y="735457"/>
            <a:ext cx="3539115" cy="2573148"/>
            <a:chOff x="1542467" y="735457"/>
            <a:chExt cx="3539115" cy="25731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25FE30-11AD-C564-A2ED-6AFCA0F9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467" y="735457"/>
              <a:ext cx="3539115" cy="220122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5418CF-914D-1491-2037-E92ED12C2D6C}"/>
                </a:ext>
              </a:extLst>
            </p:cNvPr>
            <p:cNvSpPr/>
            <p:nvPr/>
          </p:nvSpPr>
          <p:spPr>
            <a:xfrm>
              <a:off x="2354146" y="2908495"/>
              <a:ext cx="191575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line 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69472B5-7E7F-A10D-CEA2-6BA20653318B}"/>
              </a:ext>
            </a:extLst>
          </p:cNvPr>
          <p:cNvSpPr/>
          <p:nvPr/>
        </p:nvSpPr>
        <p:spPr>
          <a:xfrm>
            <a:off x="240934" y="99930"/>
            <a:ext cx="761921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the second series only appear as DASH LINE 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BCD603-D17D-3425-0C07-B54FDF6D7E46}"/>
              </a:ext>
            </a:extLst>
          </p:cNvPr>
          <p:cNvGrpSpPr/>
          <p:nvPr/>
        </p:nvGrpSpPr>
        <p:grpSpPr>
          <a:xfrm>
            <a:off x="5533846" y="796232"/>
            <a:ext cx="6216794" cy="2334605"/>
            <a:chOff x="5533846" y="922050"/>
            <a:chExt cx="6216794" cy="23346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4A8017-5613-4D06-4381-BEFC2BCFD0FB}"/>
                </a:ext>
              </a:extLst>
            </p:cNvPr>
            <p:cNvGrpSpPr/>
            <p:nvPr/>
          </p:nvGrpSpPr>
          <p:grpSpPr>
            <a:xfrm>
              <a:off x="5533846" y="922050"/>
              <a:ext cx="6216794" cy="2334605"/>
              <a:chOff x="5615709" y="917114"/>
              <a:chExt cx="6216794" cy="233460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F46598D-DCA6-D2CB-E7DD-DA8189729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1420" y="917114"/>
                <a:ext cx="2601417" cy="2334605"/>
              </a:xfrm>
              <a:prstGeom prst="rect">
                <a:avLst/>
              </a:prstGeom>
            </p:spPr>
          </p:pic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A51C6111-F23E-5371-164B-50DE1FB68712}"/>
                  </a:ext>
                </a:extLst>
              </p:cNvPr>
              <p:cNvSpPr/>
              <p:nvPr/>
            </p:nvSpPr>
            <p:spPr>
              <a:xfrm>
                <a:off x="5615709" y="1718452"/>
                <a:ext cx="1583436" cy="5232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4D5525-5E59-2613-A819-D1E643F140AE}"/>
                  </a:ext>
                </a:extLst>
              </p:cNvPr>
              <p:cNvSpPr/>
              <p:nvPr/>
            </p:nvSpPr>
            <p:spPr>
              <a:xfrm>
                <a:off x="9916748" y="1630287"/>
                <a:ext cx="1915755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Change format to no line 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14A4A3-5B5E-2788-3396-ACF593CF5D44}"/>
                </a:ext>
              </a:extLst>
            </p:cNvPr>
            <p:cNvSpPr/>
            <p:nvPr/>
          </p:nvSpPr>
          <p:spPr>
            <a:xfrm>
              <a:off x="7834409" y="2181490"/>
              <a:ext cx="1069445" cy="2014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437108-7C0A-8868-5D17-A22B7F2CF189}"/>
              </a:ext>
            </a:extLst>
          </p:cNvPr>
          <p:cNvGrpSpPr/>
          <p:nvPr/>
        </p:nvGrpSpPr>
        <p:grpSpPr>
          <a:xfrm>
            <a:off x="6493164" y="3078896"/>
            <a:ext cx="4583978" cy="3363211"/>
            <a:chOff x="6493164" y="3078896"/>
            <a:chExt cx="4583978" cy="336321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77F33D5-5D21-1124-FF67-03341C8E83CD}"/>
                </a:ext>
              </a:extLst>
            </p:cNvPr>
            <p:cNvGrpSpPr/>
            <p:nvPr/>
          </p:nvGrpSpPr>
          <p:grpSpPr>
            <a:xfrm>
              <a:off x="6493164" y="3078896"/>
              <a:ext cx="4583978" cy="3363211"/>
              <a:chOff x="6493164" y="3078896"/>
              <a:chExt cx="4583978" cy="33632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7B59DB0-3F84-BF0D-FBCE-4AE98C3EA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3164" y="3894715"/>
                <a:ext cx="4583978" cy="2547392"/>
              </a:xfrm>
              <a:prstGeom prst="rect">
                <a:avLst/>
              </a:prstGeom>
            </p:spPr>
          </p:pic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C6957DE2-C016-6CA4-21C1-8BD9B5ECB2ED}"/>
                  </a:ext>
                </a:extLst>
              </p:cNvPr>
              <p:cNvSpPr/>
              <p:nvPr/>
            </p:nvSpPr>
            <p:spPr>
              <a:xfrm rot="5400000">
                <a:off x="8489962" y="3231177"/>
                <a:ext cx="827783" cy="5232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4E1AFF7-4654-9713-1E9E-35B155A83BB3}"/>
                </a:ext>
              </a:extLst>
            </p:cNvPr>
            <p:cNvSpPr/>
            <p:nvPr/>
          </p:nvSpPr>
          <p:spPr>
            <a:xfrm>
              <a:off x="8442036" y="4067797"/>
              <a:ext cx="609600" cy="36565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0B9A52-0133-9F84-8EFF-D1F7E1E7B696}"/>
              </a:ext>
            </a:extLst>
          </p:cNvPr>
          <p:cNvGrpSpPr/>
          <p:nvPr/>
        </p:nvGrpSpPr>
        <p:grpSpPr>
          <a:xfrm>
            <a:off x="3509890" y="4067797"/>
            <a:ext cx="3125790" cy="2601338"/>
            <a:chOff x="3509890" y="4067797"/>
            <a:chExt cx="3125790" cy="26013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B913D5-91EA-9A37-93C3-7743974D297C}"/>
                </a:ext>
              </a:extLst>
            </p:cNvPr>
            <p:cNvSpPr/>
            <p:nvPr/>
          </p:nvSpPr>
          <p:spPr>
            <a:xfrm>
              <a:off x="3509890" y="6269025"/>
              <a:ext cx="256770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Marker Option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86BD3F-B602-F517-ABF9-F8ADB2B44738}"/>
                </a:ext>
              </a:extLst>
            </p:cNvPr>
            <p:cNvGrpSpPr/>
            <p:nvPr/>
          </p:nvGrpSpPr>
          <p:grpSpPr>
            <a:xfrm>
              <a:off x="3727230" y="4067797"/>
              <a:ext cx="2908450" cy="2201228"/>
              <a:chOff x="3727230" y="4067797"/>
              <a:chExt cx="2908450" cy="220122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EB0F498-8A39-1C94-5F64-BDE586C97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7230" y="4067797"/>
                <a:ext cx="2229359" cy="2201228"/>
              </a:xfrm>
              <a:prstGeom prst="rect">
                <a:avLst/>
              </a:prstGeom>
            </p:spPr>
          </p:pic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6601B44E-1B4C-2214-32CA-E4166383822B}"/>
                  </a:ext>
                </a:extLst>
              </p:cNvPr>
              <p:cNvSpPr/>
              <p:nvPr/>
            </p:nvSpPr>
            <p:spPr>
              <a:xfrm flipH="1">
                <a:off x="5712177" y="4906800"/>
                <a:ext cx="923503" cy="5232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125975-F539-CCB5-F7F1-6F6158653775}"/>
              </a:ext>
            </a:extLst>
          </p:cNvPr>
          <p:cNvGrpSpPr/>
          <p:nvPr/>
        </p:nvGrpSpPr>
        <p:grpSpPr>
          <a:xfrm>
            <a:off x="379264" y="3555556"/>
            <a:ext cx="3328708" cy="3286661"/>
            <a:chOff x="379264" y="3555556"/>
            <a:chExt cx="3328708" cy="32866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E7D254-9D67-DA9F-817D-D1D61B37F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587" y="3555556"/>
              <a:ext cx="2239964" cy="288655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0E2C9B-DC9B-1765-B223-BEE9F90BA1B0}"/>
                </a:ext>
              </a:extLst>
            </p:cNvPr>
            <p:cNvSpPr/>
            <p:nvPr/>
          </p:nvSpPr>
          <p:spPr>
            <a:xfrm>
              <a:off x="379264" y="6442107"/>
              <a:ext cx="256770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Change the type 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B39F4792-36E3-0775-CD46-F25D644945FA}"/>
                </a:ext>
              </a:extLst>
            </p:cNvPr>
            <p:cNvSpPr/>
            <p:nvPr/>
          </p:nvSpPr>
          <p:spPr>
            <a:xfrm flipH="1">
              <a:off x="2784469" y="5010636"/>
              <a:ext cx="92350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88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B404DE-463E-E42D-B7C2-D41E17D39B63}"/>
              </a:ext>
            </a:extLst>
          </p:cNvPr>
          <p:cNvSpPr/>
          <p:nvPr/>
        </p:nvSpPr>
        <p:spPr>
          <a:xfrm>
            <a:off x="240934" y="99930"/>
            <a:ext cx="761921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the second series only appear as DASH LINE 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12E962-0DBC-282B-31D0-134E7E0BD801}"/>
              </a:ext>
            </a:extLst>
          </p:cNvPr>
          <p:cNvGrpSpPr/>
          <p:nvPr/>
        </p:nvGrpSpPr>
        <p:grpSpPr>
          <a:xfrm>
            <a:off x="1724534" y="948540"/>
            <a:ext cx="7241940" cy="4939642"/>
            <a:chOff x="1724534" y="948540"/>
            <a:chExt cx="7241940" cy="49396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1D0C93-F17C-EEA9-A824-2C1959EACA17}"/>
                </a:ext>
              </a:extLst>
            </p:cNvPr>
            <p:cNvSpPr/>
            <p:nvPr/>
          </p:nvSpPr>
          <p:spPr>
            <a:xfrm>
              <a:off x="2988845" y="5488072"/>
              <a:ext cx="567112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Change the type and size  – Fill –Color –Border  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BD7F625-8159-7C41-BF15-F81F039B0048}"/>
                </a:ext>
              </a:extLst>
            </p:cNvPr>
            <p:cNvGrpSpPr/>
            <p:nvPr/>
          </p:nvGrpSpPr>
          <p:grpSpPr>
            <a:xfrm>
              <a:off x="1724534" y="948540"/>
              <a:ext cx="2609098" cy="4387273"/>
              <a:chOff x="1127702" y="341745"/>
              <a:chExt cx="2609098" cy="438727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C5413CC-BED5-68E6-79EC-B4E837C61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27702" y="341745"/>
                <a:ext cx="2609098" cy="438727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7EE3CC-87B7-3C1F-FA27-498F6EB0957B}"/>
                  </a:ext>
                </a:extLst>
              </p:cNvPr>
              <p:cNvSpPr/>
              <p:nvPr/>
            </p:nvSpPr>
            <p:spPr>
              <a:xfrm>
                <a:off x="1411850" y="2100279"/>
                <a:ext cx="1358781" cy="67062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D42BAB-BBD1-AC42-B165-253A22BF1940}"/>
                  </a:ext>
                </a:extLst>
              </p:cNvPr>
              <p:cNvSpPr/>
              <p:nvPr/>
            </p:nvSpPr>
            <p:spPr>
              <a:xfrm>
                <a:off x="1818251" y="1269008"/>
                <a:ext cx="832585" cy="25499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CDF75B9-F8F1-7764-E7E5-0F098426AF87}"/>
                  </a:ext>
                </a:extLst>
              </p:cNvPr>
              <p:cNvSpPr/>
              <p:nvPr/>
            </p:nvSpPr>
            <p:spPr>
              <a:xfrm>
                <a:off x="1411850" y="3173564"/>
                <a:ext cx="1111300" cy="17362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3218923-3C50-D55E-7E98-F2BA978159C0}"/>
                  </a:ext>
                </a:extLst>
              </p:cNvPr>
              <p:cNvSpPr/>
              <p:nvPr/>
            </p:nvSpPr>
            <p:spPr>
              <a:xfrm>
                <a:off x="1164369" y="4254689"/>
                <a:ext cx="2572431" cy="17362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3E4C53-D703-0D1C-A441-7BF5CA5140D1}"/>
                </a:ext>
              </a:extLst>
            </p:cNvPr>
            <p:cNvGrpSpPr/>
            <p:nvPr/>
          </p:nvGrpSpPr>
          <p:grpSpPr>
            <a:xfrm>
              <a:off x="6619139" y="1390741"/>
              <a:ext cx="2347335" cy="3809480"/>
              <a:chOff x="4821381" y="498763"/>
              <a:chExt cx="2347335" cy="38094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B6E0409-2565-5AAF-5589-4B1E674F5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1381" y="498763"/>
                <a:ext cx="2347335" cy="380948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7C949A4-3ABC-1FF9-FB38-A20CD57A5B7A}"/>
                  </a:ext>
                </a:extLst>
              </p:cNvPr>
              <p:cNvSpPr/>
              <p:nvPr/>
            </p:nvSpPr>
            <p:spPr>
              <a:xfrm>
                <a:off x="4886036" y="3278841"/>
                <a:ext cx="1209964" cy="22174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5B35568-EDEE-2957-3ADA-17E8FD237268}"/>
                </a:ext>
              </a:extLst>
            </p:cNvPr>
            <p:cNvSpPr/>
            <p:nvPr/>
          </p:nvSpPr>
          <p:spPr>
            <a:xfrm>
              <a:off x="4781144" y="2717871"/>
              <a:ext cx="1583436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71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6F1014-0BCB-90D3-787C-D807ABAA53C0}"/>
              </a:ext>
            </a:extLst>
          </p:cNvPr>
          <p:cNvSpPr/>
          <p:nvPr/>
        </p:nvSpPr>
        <p:spPr>
          <a:xfrm>
            <a:off x="153190" y="257494"/>
            <a:ext cx="33196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Data Label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1E86AB-D209-B3C6-5B25-CA814BB05858}"/>
              </a:ext>
            </a:extLst>
          </p:cNvPr>
          <p:cNvGrpSpPr/>
          <p:nvPr/>
        </p:nvGrpSpPr>
        <p:grpSpPr>
          <a:xfrm>
            <a:off x="754279" y="960793"/>
            <a:ext cx="3968606" cy="2397815"/>
            <a:chOff x="754279" y="960793"/>
            <a:chExt cx="3968606" cy="23978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6DA0AD-97BC-4EC4-645E-B0E2F8EC9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279" y="960793"/>
              <a:ext cx="3968606" cy="239781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0B6C0-F9F6-AB03-4E06-2F88397606E8}"/>
                </a:ext>
              </a:extLst>
            </p:cNvPr>
            <p:cNvSpPr/>
            <p:nvPr/>
          </p:nvSpPr>
          <p:spPr>
            <a:xfrm>
              <a:off x="3510054" y="2637581"/>
              <a:ext cx="1034473" cy="22174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A77C96-740F-0BEC-72FF-6F1DD62D46E0}"/>
              </a:ext>
            </a:extLst>
          </p:cNvPr>
          <p:cNvGrpSpPr/>
          <p:nvPr/>
        </p:nvGrpSpPr>
        <p:grpSpPr>
          <a:xfrm>
            <a:off x="4919200" y="786535"/>
            <a:ext cx="5819660" cy="2616088"/>
            <a:chOff x="4919200" y="786535"/>
            <a:chExt cx="5819660" cy="26160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301471-9404-8F42-8825-6C11FA24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600" y="786535"/>
              <a:ext cx="4541260" cy="2616088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240213C6-426E-C3DB-ED73-734B1398AE99}"/>
                </a:ext>
              </a:extLst>
            </p:cNvPr>
            <p:cNvSpPr/>
            <p:nvPr/>
          </p:nvSpPr>
          <p:spPr>
            <a:xfrm>
              <a:off x="4919200" y="1756403"/>
              <a:ext cx="103447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5C4E70-D0F0-49C2-23D2-669B97E18B06}"/>
              </a:ext>
            </a:extLst>
          </p:cNvPr>
          <p:cNvGrpSpPr/>
          <p:nvPr/>
        </p:nvGrpSpPr>
        <p:grpSpPr>
          <a:xfrm>
            <a:off x="7944306" y="3326928"/>
            <a:ext cx="2603167" cy="3149731"/>
            <a:chOff x="7944306" y="3326928"/>
            <a:chExt cx="2603167" cy="31497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32E6F0-DF56-5A0C-AD6E-6A328BE5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4306" y="4207977"/>
              <a:ext cx="2603167" cy="2268682"/>
            </a:xfrm>
            <a:prstGeom prst="rect">
              <a:avLst/>
            </a:prstGeom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F182DECE-88FB-04E7-7053-1D62368BA3DD}"/>
                </a:ext>
              </a:extLst>
            </p:cNvPr>
            <p:cNvSpPr/>
            <p:nvPr/>
          </p:nvSpPr>
          <p:spPr>
            <a:xfrm rot="5400000">
              <a:off x="8434544" y="3479209"/>
              <a:ext cx="82778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6AC6F0-EE0F-608B-E96F-C552D3320D84}"/>
              </a:ext>
            </a:extLst>
          </p:cNvPr>
          <p:cNvGrpSpPr/>
          <p:nvPr/>
        </p:nvGrpSpPr>
        <p:grpSpPr>
          <a:xfrm>
            <a:off x="4931108" y="4475159"/>
            <a:ext cx="2801168" cy="1733550"/>
            <a:chOff x="4931108" y="4475159"/>
            <a:chExt cx="2801168" cy="17335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67AF7E-5B60-AF81-2B8C-FD6EA3B47800}"/>
                </a:ext>
              </a:extLst>
            </p:cNvPr>
            <p:cNvGrpSpPr/>
            <p:nvPr/>
          </p:nvGrpSpPr>
          <p:grpSpPr>
            <a:xfrm>
              <a:off x="4931108" y="4475159"/>
              <a:ext cx="1771650" cy="1733550"/>
              <a:chOff x="4825093" y="4475543"/>
              <a:chExt cx="1771650" cy="17335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14F7C3A-2D39-9B0E-C09D-4B4B0FBE0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5093" y="4475543"/>
                <a:ext cx="1771650" cy="173355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50E709-EC35-2071-A005-3B91070E6DAE}"/>
                  </a:ext>
                </a:extLst>
              </p:cNvPr>
              <p:cNvSpPr/>
              <p:nvPr/>
            </p:nvSpPr>
            <p:spPr>
              <a:xfrm>
                <a:off x="5290065" y="5675631"/>
                <a:ext cx="1034473" cy="22174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D6F22E98-11C0-6248-39A5-7BBD0F41AA88}"/>
                </a:ext>
              </a:extLst>
            </p:cNvPr>
            <p:cNvSpPr/>
            <p:nvPr/>
          </p:nvSpPr>
          <p:spPr>
            <a:xfrm flipH="1">
              <a:off x="6808773" y="5035397"/>
              <a:ext cx="92350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D23E90-7558-DA49-BF68-70F5536AF5F6}"/>
              </a:ext>
            </a:extLst>
          </p:cNvPr>
          <p:cNvGrpSpPr/>
          <p:nvPr/>
        </p:nvGrpSpPr>
        <p:grpSpPr>
          <a:xfrm>
            <a:off x="605971" y="3917421"/>
            <a:ext cx="4173174" cy="2235953"/>
            <a:chOff x="605971" y="3917421"/>
            <a:chExt cx="4173174" cy="22359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73F2F1-F40C-3B65-CEBB-9820FB13E827}"/>
                </a:ext>
              </a:extLst>
            </p:cNvPr>
            <p:cNvGrpSpPr/>
            <p:nvPr/>
          </p:nvGrpSpPr>
          <p:grpSpPr>
            <a:xfrm>
              <a:off x="605971" y="3917421"/>
              <a:ext cx="3641725" cy="2235953"/>
              <a:chOff x="605971" y="3917421"/>
              <a:chExt cx="3641725" cy="223595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2851210-28EA-9E19-18C9-B69CC4BBB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971" y="3917421"/>
                <a:ext cx="3641725" cy="2235953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90D9C-FB1B-188F-1284-2E6CC6282D13}"/>
                  </a:ext>
                </a:extLst>
              </p:cNvPr>
              <p:cNvSpPr/>
              <p:nvPr/>
            </p:nvSpPr>
            <p:spPr>
              <a:xfrm>
                <a:off x="3316327" y="5566386"/>
                <a:ext cx="387455" cy="22174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B2985C7-D39C-5274-8065-FCDFB3B0CE1B}"/>
                </a:ext>
              </a:extLst>
            </p:cNvPr>
            <p:cNvSpPr/>
            <p:nvPr/>
          </p:nvSpPr>
          <p:spPr>
            <a:xfrm flipH="1">
              <a:off x="4247695" y="5004965"/>
              <a:ext cx="531450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9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2CA611-EA4B-C9CE-01D5-D8550B4AB832}"/>
              </a:ext>
            </a:extLst>
          </p:cNvPr>
          <p:cNvGrpSpPr/>
          <p:nvPr/>
        </p:nvGrpSpPr>
        <p:grpSpPr>
          <a:xfrm>
            <a:off x="2460337" y="1664421"/>
            <a:ext cx="4882573" cy="4223761"/>
            <a:chOff x="2460337" y="1664421"/>
            <a:chExt cx="4882573" cy="42237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8B62271-68E8-5E27-2BB0-E73BF8681C3C}"/>
                </a:ext>
              </a:extLst>
            </p:cNvPr>
            <p:cNvGrpSpPr/>
            <p:nvPr/>
          </p:nvGrpSpPr>
          <p:grpSpPr>
            <a:xfrm>
              <a:off x="2460337" y="1664421"/>
              <a:ext cx="4882573" cy="4223761"/>
              <a:chOff x="2460337" y="1664421"/>
              <a:chExt cx="4882573" cy="42237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D019EA5-898B-C78D-3754-E210FDF29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60337" y="1664421"/>
                <a:ext cx="4882573" cy="3692144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878C6A2-B969-E80C-C93E-952ECBC670A1}"/>
                  </a:ext>
                </a:extLst>
              </p:cNvPr>
              <p:cNvSpPr/>
              <p:nvPr/>
            </p:nvSpPr>
            <p:spPr>
              <a:xfrm>
                <a:off x="2988845" y="5488072"/>
                <a:ext cx="3873773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Change Color to white 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C4C219-4D50-5F6E-8FD3-714C8194A893}"/>
                </a:ext>
              </a:extLst>
            </p:cNvPr>
            <p:cNvSpPr/>
            <p:nvPr/>
          </p:nvSpPr>
          <p:spPr>
            <a:xfrm>
              <a:off x="2988846" y="1907909"/>
              <a:ext cx="650282" cy="33652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E08794F-9BEE-D1BF-C521-9889471D5C1D}"/>
              </a:ext>
            </a:extLst>
          </p:cNvPr>
          <p:cNvSpPr/>
          <p:nvPr/>
        </p:nvSpPr>
        <p:spPr>
          <a:xfrm>
            <a:off x="153190" y="257494"/>
            <a:ext cx="33196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Data Label</a:t>
            </a:r>
          </a:p>
        </p:txBody>
      </p:sp>
    </p:spTree>
    <p:extLst>
      <p:ext uri="{BB962C8B-B14F-4D97-AF65-F5344CB8AC3E}">
        <p14:creationId xmlns:p14="http://schemas.microsoft.com/office/powerpoint/2010/main" val="15961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6BCFE1-2114-26AD-C39B-FF0A6E90B322}"/>
              </a:ext>
            </a:extLst>
          </p:cNvPr>
          <p:cNvSpPr/>
          <p:nvPr/>
        </p:nvSpPr>
        <p:spPr>
          <a:xfrm>
            <a:off x="153190" y="257494"/>
            <a:ext cx="33196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Data Label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3E3295-EFE6-335B-C0AA-07C98EFC4776}"/>
              </a:ext>
            </a:extLst>
          </p:cNvPr>
          <p:cNvGrpSpPr/>
          <p:nvPr/>
        </p:nvGrpSpPr>
        <p:grpSpPr>
          <a:xfrm>
            <a:off x="495298" y="962891"/>
            <a:ext cx="4538519" cy="2729158"/>
            <a:chOff x="495298" y="962891"/>
            <a:chExt cx="4538519" cy="27291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BB075D-F3B7-5788-2FD7-078AB9DC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590" y="962891"/>
              <a:ext cx="4058227" cy="23469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40A65-CF67-93A4-FBE2-1CDBDCDBEFDA}"/>
                </a:ext>
              </a:extLst>
            </p:cNvPr>
            <p:cNvSpPr/>
            <p:nvPr/>
          </p:nvSpPr>
          <p:spPr>
            <a:xfrm>
              <a:off x="495298" y="3291939"/>
              <a:ext cx="3873773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other data series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AA16C-F8FD-EB29-8A21-C3FAE04AC553}"/>
              </a:ext>
            </a:extLst>
          </p:cNvPr>
          <p:cNvGrpSpPr/>
          <p:nvPr/>
        </p:nvGrpSpPr>
        <p:grpSpPr>
          <a:xfrm>
            <a:off x="5427200" y="780714"/>
            <a:ext cx="5692804" cy="2762655"/>
            <a:chOff x="5427200" y="780714"/>
            <a:chExt cx="5692804" cy="276265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2CF999F-A0AF-21E9-8416-8C3D52043DD9}"/>
                </a:ext>
              </a:extLst>
            </p:cNvPr>
            <p:cNvGrpSpPr/>
            <p:nvPr/>
          </p:nvGrpSpPr>
          <p:grpSpPr>
            <a:xfrm>
              <a:off x="7241309" y="780714"/>
              <a:ext cx="3878695" cy="2762655"/>
              <a:chOff x="5514109" y="855858"/>
              <a:chExt cx="3878695" cy="27626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1DD33B-1C22-00B3-B6F5-7F829FA30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4109" y="855858"/>
                <a:ext cx="3878695" cy="2762655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58A5EA-F0CE-DA8A-8A4C-CA1E27B8BFEC}"/>
                  </a:ext>
                </a:extLst>
              </p:cNvPr>
              <p:cNvSpPr/>
              <p:nvPr/>
            </p:nvSpPr>
            <p:spPr>
              <a:xfrm>
                <a:off x="7902790" y="3011055"/>
                <a:ext cx="1139609" cy="18472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BA2D03C-107B-D2C3-42B6-CDDAD2DAC8B3}"/>
                </a:ext>
              </a:extLst>
            </p:cNvPr>
            <p:cNvSpPr/>
            <p:nvPr/>
          </p:nvSpPr>
          <p:spPr>
            <a:xfrm>
              <a:off x="5427200" y="1900430"/>
              <a:ext cx="103447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851FF5-FCBA-78A1-0120-1CE674DF1C17}"/>
              </a:ext>
            </a:extLst>
          </p:cNvPr>
          <p:cNvGrpSpPr/>
          <p:nvPr/>
        </p:nvGrpSpPr>
        <p:grpSpPr>
          <a:xfrm>
            <a:off x="6342640" y="3230394"/>
            <a:ext cx="5135380" cy="3303342"/>
            <a:chOff x="6342640" y="3230394"/>
            <a:chExt cx="5135380" cy="33033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DA14BA-325A-F5A5-4711-718155B60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2640" y="3745202"/>
              <a:ext cx="4777364" cy="2788534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EE3C88D-CFB0-AE27-4D56-B32A5346FA89}"/>
                </a:ext>
              </a:extLst>
            </p:cNvPr>
            <p:cNvSpPr/>
            <p:nvPr/>
          </p:nvSpPr>
          <p:spPr>
            <a:xfrm rot="5400000">
              <a:off x="10802518" y="3382675"/>
              <a:ext cx="82778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FC74F9-5537-722C-33B2-9E70F094FC0D}"/>
              </a:ext>
            </a:extLst>
          </p:cNvPr>
          <p:cNvGrpSpPr/>
          <p:nvPr/>
        </p:nvGrpSpPr>
        <p:grpSpPr>
          <a:xfrm>
            <a:off x="315190" y="3745202"/>
            <a:ext cx="5322172" cy="3114795"/>
            <a:chOff x="315190" y="3745202"/>
            <a:chExt cx="5322172" cy="311479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DFA875-802E-BB34-809D-42D2D5F71E9E}"/>
                </a:ext>
              </a:extLst>
            </p:cNvPr>
            <p:cNvGrpSpPr/>
            <p:nvPr/>
          </p:nvGrpSpPr>
          <p:grpSpPr>
            <a:xfrm>
              <a:off x="1900527" y="3745202"/>
              <a:ext cx="1813256" cy="3114795"/>
              <a:chOff x="1900527" y="3745202"/>
              <a:chExt cx="1813256" cy="311479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9D0708F-C8F5-BAEC-6E25-DDB8660C6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0527" y="3745202"/>
                <a:ext cx="1813256" cy="311479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0B08CA-DF7C-83C2-B185-50FD680C8C47}"/>
                  </a:ext>
                </a:extLst>
              </p:cNvPr>
              <p:cNvSpPr/>
              <p:nvPr/>
            </p:nvSpPr>
            <p:spPr>
              <a:xfrm>
                <a:off x="2107042" y="6289965"/>
                <a:ext cx="1236521" cy="22529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7FA0F-F237-0BF2-7E3B-3F80414E2DEC}"/>
                </a:ext>
              </a:extLst>
            </p:cNvPr>
            <p:cNvSpPr/>
            <p:nvPr/>
          </p:nvSpPr>
          <p:spPr>
            <a:xfrm>
              <a:off x="315190" y="4939414"/>
              <a:ext cx="1585338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Make labels on Top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EA9C611-2488-C805-42DC-3469DE2B721A}"/>
                </a:ext>
              </a:extLst>
            </p:cNvPr>
            <p:cNvSpPr/>
            <p:nvPr/>
          </p:nvSpPr>
          <p:spPr>
            <a:xfrm flipH="1">
              <a:off x="4713859" y="4958807"/>
              <a:ext cx="92350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2042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AEE2F-AA65-FFF2-F148-D0519920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354" y="2057028"/>
            <a:ext cx="3105150" cy="3924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C10E7E-8B55-182E-18BA-0396F7B91C95}"/>
              </a:ext>
            </a:extLst>
          </p:cNvPr>
          <p:cNvSpPr/>
          <p:nvPr/>
        </p:nvSpPr>
        <p:spPr>
          <a:xfrm>
            <a:off x="598118" y="627290"/>
            <a:ext cx="96164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want to Visualize this data set</a:t>
            </a:r>
          </a:p>
        </p:txBody>
      </p:sp>
    </p:spTree>
    <p:extLst>
      <p:ext uri="{BB962C8B-B14F-4D97-AF65-F5344CB8AC3E}">
        <p14:creationId xmlns:p14="http://schemas.microsoft.com/office/powerpoint/2010/main" val="2586251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25301-303E-A9D8-B034-9DA75F78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12" y="1169843"/>
            <a:ext cx="6090805" cy="38477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6233C2-C578-B9ED-E523-35213CA75A53}"/>
              </a:ext>
            </a:extLst>
          </p:cNvPr>
          <p:cNvSpPr/>
          <p:nvPr/>
        </p:nvSpPr>
        <p:spPr>
          <a:xfrm>
            <a:off x="153190" y="257494"/>
            <a:ext cx="33196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Data Label</a:t>
            </a:r>
          </a:p>
        </p:txBody>
      </p:sp>
    </p:spTree>
    <p:extLst>
      <p:ext uri="{BB962C8B-B14F-4D97-AF65-F5344CB8AC3E}">
        <p14:creationId xmlns:p14="http://schemas.microsoft.com/office/powerpoint/2010/main" val="56571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B057B1-307E-F792-4CED-DA647B7BCE14}"/>
              </a:ext>
            </a:extLst>
          </p:cNvPr>
          <p:cNvSpPr/>
          <p:nvPr/>
        </p:nvSpPr>
        <p:spPr>
          <a:xfrm>
            <a:off x="153189" y="257494"/>
            <a:ext cx="580426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still have two elements missing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47792-2F89-B122-1C78-5522BB68D5DD}"/>
              </a:ext>
            </a:extLst>
          </p:cNvPr>
          <p:cNvGrpSpPr/>
          <p:nvPr/>
        </p:nvGrpSpPr>
        <p:grpSpPr>
          <a:xfrm>
            <a:off x="471055" y="907821"/>
            <a:ext cx="4971617" cy="2561874"/>
            <a:chOff x="471055" y="907821"/>
            <a:chExt cx="4971617" cy="25618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7C18C0-5ED3-E0B6-117D-44717B8BD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055" y="907821"/>
              <a:ext cx="4971617" cy="2561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BDC4D3-26B1-04FF-3C0C-325A0101A0EA}"/>
                </a:ext>
              </a:extLst>
            </p:cNvPr>
            <p:cNvSpPr/>
            <p:nvPr/>
          </p:nvSpPr>
          <p:spPr>
            <a:xfrm>
              <a:off x="4447342" y="1200457"/>
              <a:ext cx="909750" cy="16241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6974BF-1589-4E83-F6E0-696F4DEB1BC0}"/>
              </a:ext>
            </a:extLst>
          </p:cNvPr>
          <p:cNvGrpSpPr/>
          <p:nvPr/>
        </p:nvGrpSpPr>
        <p:grpSpPr>
          <a:xfrm>
            <a:off x="5427200" y="1281602"/>
            <a:ext cx="3408750" cy="1543050"/>
            <a:chOff x="5427200" y="1281602"/>
            <a:chExt cx="3408750" cy="15430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912ED-1C01-8974-4276-1A5C57D89451}"/>
                </a:ext>
              </a:extLst>
            </p:cNvPr>
            <p:cNvGrpSpPr/>
            <p:nvPr/>
          </p:nvGrpSpPr>
          <p:grpSpPr>
            <a:xfrm>
              <a:off x="6654725" y="1281602"/>
              <a:ext cx="2181225" cy="1543050"/>
              <a:chOff x="6654725" y="1281602"/>
              <a:chExt cx="2181225" cy="154305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41D2E2-395B-24F6-5875-FE43409C9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4725" y="1281602"/>
                <a:ext cx="2181225" cy="154305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38A8D8-5867-7806-165C-BDAD0E7A1271}"/>
                  </a:ext>
                </a:extLst>
              </p:cNvPr>
              <p:cNvSpPr/>
              <p:nvPr/>
            </p:nvSpPr>
            <p:spPr>
              <a:xfrm>
                <a:off x="7222359" y="2132418"/>
                <a:ext cx="1236521" cy="22529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6D41B9C-DBE7-C771-EC7C-997F76E0880B}"/>
                </a:ext>
              </a:extLst>
            </p:cNvPr>
            <p:cNvSpPr/>
            <p:nvPr/>
          </p:nvSpPr>
          <p:spPr>
            <a:xfrm>
              <a:off x="5427200" y="1900430"/>
              <a:ext cx="103447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2B57C9-0B83-9843-B454-CC2453E50733}"/>
              </a:ext>
            </a:extLst>
          </p:cNvPr>
          <p:cNvGrpSpPr/>
          <p:nvPr/>
        </p:nvGrpSpPr>
        <p:grpSpPr>
          <a:xfrm>
            <a:off x="8841936" y="1613014"/>
            <a:ext cx="2600470" cy="1352550"/>
            <a:chOff x="8841936" y="1613014"/>
            <a:chExt cx="2600470" cy="13525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087604-56EC-D688-6C31-67E8B7293DFD}"/>
                </a:ext>
              </a:extLst>
            </p:cNvPr>
            <p:cNvGrpSpPr/>
            <p:nvPr/>
          </p:nvGrpSpPr>
          <p:grpSpPr>
            <a:xfrm>
              <a:off x="9318331" y="1613014"/>
              <a:ext cx="2124075" cy="1352550"/>
              <a:chOff x="9318331" y="1613014"/>
              <a:chExt cx="2124075" cy="135255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0247547-9843-A785-0876-0545094EE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8331" y="1613014"/>
                <a:ext cx="2124075" cy="135255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28E5A4D-1D49-BC3D-DD48-DFFD5DBE22C3}"/>
                  </a:ext>
                </a:extLst>
              </p:cNvPr>
              <p:cNvSpPr/>
              <p:nvPr/>
            </p:nvSpPr>
            <p:spPr>
              <a:xfrm>
                <a:off x="9939479" y="2057636"/>
                <a:ext cx="1236521" cy="22529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377DA08-7CE3-C30F-631A-D101711D7376}"/>
                </a:ext>
              </a:extLst>
            </p:cNvPr>
            <p:cNvSpPr/>
            <p:nvPr/>
          </p:nvSpPr>
          <p:spPr>
            <a:xfrm>
              <a:off x="8841936" y="2188758"/>
              <a:ext cx="532096" cy="27764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AFF4C-E743-DC80-2989-BDEBA237A830}"/>
              </a:ext>
            </a:extLst>
          </p:cNvPr>
          <p:cNvGrpSpPr/>
          <p:nvPr/>
        </p:nvGrpSpPr>
        <p:grpSpPr>
          <a:xfrm>
            <a:off x="7745337" y="3085565"/>
            <a:ext cx="3324225" cy="3556484"/>
            <a:chOff x="7745337" y="3085565"/>
            <a:chExt cx="3324225" cy="355648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6CB9CAB-9E44-E2DE-71DD-DE753A11BCB4}"/>
                </a:ext>
              </a:extLst>
            </p:cNvPr>
            <p:cNvGrpSpPr/>
            <p:nvPr/>
          </p:nvGrpSpPr>
          <p:grpSpPr>
            <a:xfrm>
              <a:off x="7745337" y="4033349"/>
              <a:ext cx="3324225" cy="2200275"/>
              <a:chOff x="7745337" y="4033349"/>
              <a:chExt cx="3324225" cy="220027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A2724E8-B156-7F2A-E8C1-990EBBFFC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5337" y="4033349"/>
                <a:ext cx="3324225" cy="220027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42AC52-57F8-0117-5769-6CFA02DF94BD}"/>
                  </a:ext>
                </a:extLst>
              </p:cNvPr>
              <p:cNvSpPr/>
              <p:nvPr/>
            </p:nvSpPr>
            <p:spPr>
              <a:xfrm>
                <a:off x="9522691" y="4972838"/>
                <a:ext cx="886613" cy="22529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8D237D5-C5C0-45D7-6376-36345EEFF391}"/>
                </a:ext>
              </a:extLst>
            </p:cNvPr>
            <p:cNvSpPr/>
            <p:nvPr/>
          </p:nvSpPr>
          <p:spPr>
            <a:xfrm rot="5400000">
              <a:off x="9790405" y="3237846"/>
              <a:ext cx="82778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B33ED7-ADB8-F0B0-B04B-8E8752C95018}"/>
                </a:ext>
              </a:extLst>
            </p:cNvPr>
            <p:cNvSpPr/>
            <p:nvPr/>
          </p:nvSpPr>
          <p:spPr>
            <a:xfrm>
              <a:off x="7906892" y="6241939"/>
              <a:ext cx="293427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Make the legend on Top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C7465E-07D4-9AD8-CAF7-B4D05BB79A66}"/>
              </a:ext>
            </a:extLst>
          </p:cNvPr>
          <p:cNvGrpSpPr/>
          <p:nvPr/>
        </p:nvGrpSpPr>
        <p:grpSpPr>
          <a:xfrm>
            <a:off x="1150291" y="4033349"/>
            <a:ext cx="5874667" cy="2567157"/>
            <a:chOff x="1150291" y="4033349"/>
            <a:chExt cx="5874667" cy="256715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2DB461-7602-D7C1-A7B4-5D9D6B89B34A}"/>
                </a:ext>
              </a:extLst>
            </p:cNvPr>
            <p:cNvGrpSpPr/>
            <p:nvPr/>
          </p:nvGrpSpPr>
          <p:grpSpPr>
            <a:xfrm>
              <a:off x="1150292" y="4033349"/>
              <a:ext cx="5874666" cy="2567157"/>
              <a:chOff x="1150292" y="4033349"/>
              <a:chExt cx="5874666" cy="256715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EE9747E-3CD3-7E3E-ADFC-C30F65AC7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0292" y="4033349"/>
                <a:ext cx="4206800" cy="2037497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55E9C-82E3-BC51-5917-DA7DB2496399}"/>
                  </a:ext>
                </a:extLst>
              </p:cNvPr>
              <p:cNvSpPr/>
              <p:nvPr/>
            </p:nvSpPr>
            <p:spPr>
              <a:xfrm>
                <a:off x="1786552" y="6200396"/>
                <a:ext cx="2934279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Change the title 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5A43B2E9-C5B3-F75F-BBAB-5843871259DB}"/>
                  </a:ext>
                </a:extLst>
              </p:cNvPr>
              <p:cNvSpPr/>
              <p:nvPr/>
            </p:nvSpPr>
            <p:spPr>
              <a:xfrm flipH="1">
                <a:off x="6101455" y="5032356"/>
                <a:ext cx="923503" cy="5232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843307-4B65-AE1B-9428-2E258BF8F3C9}"/>
                </a:ext>
              </a:extLst>
            </p:cNvPr>
            <p:cNvSpPr/>
            <p:nvPr/>
          </p:nvSpPr>
          <p:spPr>
            <a:xfrm>
              <a:off x="1150291" y="4165600"/>
              <a:ext cx="1574435" cy="2863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E35BB4-88CA-D211-6B33-CFE77499CE21}"/>
                </a:ext>
              </a:extLst>
            </p:cNvPr>
            <p:cNvSpPr/>
            <p:nvPr/>
          </p:nvSpPr>
          <p:spPr>
            <a:xfrm>
              <a:off x="3186545" y="5012257"/>
              <a:ext cx="655993" cy="2863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971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7B07B-41EC-A86D-BDFB-77CB6B88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24" y="983765"/>
            <a:ext cx="4460123" cy="112914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FABCE65-3A5B-A1E0-5B37-16FA0F11A12D}"/>
              </a:ext>
            </a:extLst>
          </p:cNvPr>
          <p:cNvGrpSpPr/>
          <p:nvPr/>
        </p:nvGrpSpPr>
        <p:grpSpPr>
          <a:xfrm>
            <a:off x="5093170" y="845312"/>
            <a:ext cx="6928679" cy="2027885"/>
            <a:chOff x="5093170" y="845312"/>
            <a:chExt cx="6928679" cy="202788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F5CA6C-25C2-E47B-B1F7-4ADCFEB3510E}"/>
                </a:ext>
              </a:extLst>
            </p:cNvPr>
            <p:cNvGrpSpPr/>
            <p:nvPr/>
          </p:nvGrpSpPr>
          <p:grpSpPr>
            <a:xfrm>
              <a:off x="5093170" y="845312"/>
              <a:ext cx="6928679" cy="2027885"/>
              <a:chOff x="5093170" y="845312"/>
              <a:chExt cx="6928679" cy="202788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CE89E7-1F30-4593-ED6C-F1A36FBC3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2292" y="845312"/>
                <a:ext cx="4429557" cy="1406052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372D2C-42B0-1FAB-9C55-0B2E2F513B78}"/>
                  </a:ext>
                </a:extLst>
              </p:cNvPr>
              <p:cNvSpPr/>
              <p:nvPr/>
            </p:nvSpPr>
            <p:spPr>
              <a:xfrm>
                <a:off x="5093170" y="2473087"/>
                <a:ext cx="3847630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Make the legend Actual – Budget </a:t>
                </a:r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A11BB2B8-D2C9-7966-2F1C-E4B866CC6809}"/>
                  </a:ext>
                </a:extLst>
              </p:cNvPr>
              <p:cNvSpPr/>
              <p:nvPr/>
            </p:nvSpPr>
            <p:spPr>
              <a:xfrm>
                <a:off x="6096000" y="1389108"/>
                <a:ext cx="1034473" cy="5232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0ADAA-D11B-FF93-2606-63EDDB612168}"/>
                </a:ext>
              </a:extLst>
            </p:cNvPr>
            <p:cNvSpPr/>
            <p:nvPr/>
          </p:nvSpPr>
          <p:spPr>
            <a:xfrm>
              <a:off x="7841673" y="1104570"/>
              <a:ext cx="1099127" cy="1977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77BB79E-82C8-0E12-C92A-4F76C9D8BB8C}"/>
              </a:ext>
            </a:extLst>
          </p:cNvPr>
          <p:cNvGrpSpPr/>
          <p:nvPr/>
        </p:nvGrpSpPr>
        <p:grpSpPr>
          <a:xfrm>
            <a:off x="6668055" y="2560574"/>
            <a:ext cx="4340474" cy="3739315"/>
            <a:chOff x="6668055" y="2560574"/>
            <a:chExt cx="4340474" cy="37393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3F364F-4401-F57B-343F-B0DBD35FD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3070" y="3387619"/>
              <a:ext cx="4135459" cy="236580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6CD0BA-DD93-54BC-8AB4-CAF931E38CF5}"/>
                </a:ext>
              </a:extLst>
            </p:cNvPr>
            <p:cNvSpPr/>
            <p:nvPr/>
          </p:nvSpPr>
          <p:spPr>
            <a:xfrm>
              <a:off x="6668055" y="5899779"/>
              <a:ext cx="38476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Delete the Y Axis 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B468B33-2321-A7D6-47C8-33AA3433BA77}"/>
                </a:ext>
              </a:extLst>
            </p:cNvPr>
            <p:cNvSpPr/>
            <p:nvPr/>
          </p:nvSpPr>
          <p:spPr>
            <a:xfrm rot="5400000">
              <a:off x="9560134" y="2712855"/>
              <a:ext cx="82778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52CE22-30D8-BCAD-89A3-6A913D294196}"/>
              </a:ext>
            </a:extLst>
          </p:cNvPr>
          <p:cNvGrpSpPr/>
          <p:nvPr/>
        </p:nvGrpSpPr>
        <p:grpSpPr>
          <a:xfrm>
            <a:off x="1026224" y="3241270"/>
            <a:ext cx="5452904" cy="3127892"/>
            <a:chOff x="1026224" y="3241270"/>
            <a:chExt cx="5452904" cy="31278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D87FDA-41C9-AA70-7BF2-CB0753D26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224" y="3241270"/>
              <a:ext cx="4135459" cy="2658509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AE0A38F-F3BF-0F10-F9AB-562876CADFD8}"/>
                </a:ext>
              </a:extLst>
            </p:cNvPr>
            <p:cNvSpPr/>
            <p:nvPr/>
          </p:nvSpPr>
          <p:spPr>
            <a:xfrm flipH="1">
              <a:off x="5555625" y="4792210"/>
              <a:ext cx="92350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2F4625-D385-275D-C156-43A0912E92E5}"/>
                </a:ext>
              </a:extLst>
            </p:cNvPr>
            <p:cNvSpPr/>
            <p:nvPr/>
          </p:nvSpPr>
          <p:spPr>
            <a:xfrm>
              <a:off x="1170138" y="5969052"/>
              <a:ext cx="38476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 Here We Go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4C25-4DBA-8759-6810-1B3550A6ACBF}"/>
              </a:ext>
            </a:extLst>
          </p:cNvPr>
          <p:cNvSpPr/>
          <p:nvPr/>
        </p:nvSpPr>
        <p:spPr>
          <a:xfrm>
            <a:off x="120140" y="115464"/>
            <a:ext cx="580426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still have two elements missing </a:t>
            </a:r>
          </a:p>
        </p:txBody>
      </p:sp>
    </p:spTree>
    <p:extLst>
      <p:ext uri="{BB962C8B-B14F-4D97-AF65-F5344CB8AC3E}">
        <p14:creationId xmlns:p14="http://schemas.microsoft.com/office/powerpoint/2010/main" val="330793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41568-B84A-A70F-D4B9-78F6927D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28" y="1874573"/>
            <a:ext cx="6000935" cy="38577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688271-D702-D6A5-E8A7-F35BC011BC1C}"/>
              </a:ext>
            </a:extLst>
          </p:cNvPr>
          <p:cNvSpPr/>
          <p:nvPr/>
        </p:nvSpPr>
        <p:spPr>
          <a:xfrm>
            <a:off x="308677" y="473683"/>
            <a:ext cx="307554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 Chart </a:t>
            </a:r>
          </a:p>
        </p:txBody>
      </p:sp>
    </p:spTree>
    <p:extLst>
      <p:ext uri="{BB962C8B-B14F-4D97-AF65-F5344CB8AC3E}">
        <p14:creationId xmlns:p14="http://schemas.microsoft.com/office/powerpoint/2010/main" val="282640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9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 Teachers: Types of Charts Used in the Classroom">
            <a:extLst>
              <a:ext uri="{FF2B5EF4-FFF2-40B4-BE49-F238E27FC236}">
                <a16:creationId xmlns:a16="http://schemas.microsoft.com/office/drawing/2014/main" id="{F166F0F8-6F77-0079-8D4B-1B15131BA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008582" cy="267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DB399B-C21B-47B2-B46B-47F222911860}"/>
              </a:ext>
            </a:extLst>
          </p:cNvPr>
          <p:cNvSpPr/>
          <p:nvPr/>
        </p:nvSpPr>
        <p:spPr>
          <a:xfrm>
            <a:off x="0" y="2938007"/>
            <a:ext cx="12192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</a:p>
          <a:p>
            <a:pPr algn="ctr"/>
            <a:r>
              <a:rPr lang="en-US" sz="6600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Said </a:t>
            </a:r>
            <a:r>
              <a:rPr lang="en-US" sz="6600" b="1" dirty="0" err="1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Fawzy</a:t>
            </a:r>
            <a:endParaRPr lang="en-US" sz="6600" b="1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084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ACB5F7-127A-3D2A-4FD3-1EF49DF81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398403"/>
              </p:ext>
            </p:extLst>
          </p:nvPr>
        </p:nvGraphicFramePr>
        <p:xfrm>
          <a:off x="662098" y="568858"/>
          <a:ext cx="20193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76469440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37631628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Sales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034870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AutoCad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114041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Revits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119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826654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Office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195792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Windows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28364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Tableau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226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13379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5B8110-509F-04E9-3137-1FCC6AC31246}"/>
              </a:ext>
            </a:extLst>
          </p:cNvPr>
          <p:cNvSpPr/>
          <p:nvPr/>
        </p:nvSpPr>
        <p:spPr>
          <a:xfrm>
            <a:off x="305893" y="2473858"/>
            <a:ext cx="27317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u="none" strike="noStrike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Highlight dataset 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3A1E25-0CC8-713C-98CC-5DB40A699BCB}"/>
              </a:ext>
            </a:extLst>
          </p:cNvPr>
          <p:cNvGrpSpPr/>
          <p:nvPr/>
        </p:nvGrpSpPr>
        <p:grpSpPr>
          <a:xfrm>
            <a:off x="2778209" y="865198"/>
            <a:ext cx="3058568" cy="715774"/>
            <a:chOff x="2778209" y="865198"/>
            <a:chExt cx="3058568" cy="7157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D5D526-E75B-FD6D-990F-27740F3FD215}"/>
                </a:ext>
              </a:extLst>
            </p:cNvPr>
            <p:cNvGrpSpPr/>
            <p:nvPr/>
          </p:nvGrpSpPr>
          <p:grpSpPr>
            <a:xfrm>
              <a:off x="3453934" y="865198"/>
              <a:ext cx="2382843" cy="715774"/>
              <a:chOff x="3864301" y="1451937"/>
              <a:chExt cx="2019300" cy="48174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D88D8DA-F97E-1A9F-FBE7-CBAF15C18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64301" y="1521358"/>
                <a:ext cx="2019300" cy="342900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03A4559-A332-357C-CDB0-6E5BD0B0CB37}"/>
                  </a:ext>
                </a:extLst>
              </p:cNvPr>
              <p:cNvSpPr/>
              <p:nvPr/>
            </p:nvSpPr>
            <p:spPr>
              <a:xfrm>
                <a:off x="4315626" y="1451937"/>
                <a:ext cx="692209" cy="48174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81B439A-2F40-48D8-B4A6-2B2FFC445DEB}"/>
                </a:ext>
              </a:extLst>
            </p:cNvPr>
            <p:cNvSpPr/>
            <p:nvPr/>
          </p:nvSpPr>
          <p:spPr>
            <a:xfrm>
              <a:off x="2778209" y="1009286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9F09C1-2205-48D0-6A06-04036C5047B3}"/>
              </a:ext>
            </a:extLst>
          </p:cNvPr>
          <p:cNvGrpSpPr/>
          <p:nvPr/>
        </p:nvGrpSpPr>
        <p:grpSpPr>
          <a:xfrm>
            <a:off x="6108458" y="1033352"/>
            <a:ext cx="4495225" cy="1114425"/>
            <a:chOff x="6108458" y="1033352"/>
            <a:chExt cx="4495225" cy="11144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9DB507-E607-4A80-23CF-452950E4D1DD}"/>
                </a:ext>
              </a:extLst>
            </p:cNvPr>
            <p:cNvGrpSpPr/>
            <p:nvPr/>
          </p:nvGrpSpPr>
          <p:grpSpPr>
            <a:xfrm>
              <a:off x="6784158" y="1033352"/>
              <a:ext cx="3819525" cy="1114425"/>
              <a:chOff x="5519381" y="1795017"/>
              <a:chExt cx="3819525" cy="111442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58BDF26-16A7-B4CC-8B51-2D0B37100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9381" y="1795017"/>
                <a:ext cx="3819525" cy="1114425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D12A549-C9F2-EBA8-1E42-34DE2D17DF63}"/>
                  </a:ext>
                </a:extLst>
              </p:cNvPr>
              <p:cNvSpPr/>
              <p:nvPr/>
            </p:nvSpPr>
            <p:spPr>
              <a:xfrm>
                <a:off x="5616192" y="1795017"/>
                <a:ext cx="1025871" cy="1025095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7B6B211-8E83-567B-2681-32D9D08CBC7D}"/>
                </a:ext>
              </a:extLst>
            </p:cNvPr>
            <p:cNvSpPr/>
            <p:nvPr/>
          </p:nvSpPr>
          <p:spPr>
            <a:xfrm>
              <a:off x="6108458" y="1130974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F44DA4-37CF-1C1D-046B-117FB95EAE9F}"/>
              </a:ext>
            </a:extLst>
          </p:cNvPr>
          <p:cNvGrpSpPr/>
          <p:nvPr/>
        </p:nvGrpSpPr>
        <p:grpSpPr>
          <a:xfrm>
            <a:off x="1321144" y="3342352"/>
            <a:ext cx="6240943" cy="3329874"/>
            <a:chOff x="1321144" y="3342352"/>
            <a:chExt cx="6240943" cy="332987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7DB5C0-FD51-CE95-1242-A0AC94CF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144" y="3342352"/>
              <a:ext cx="5379027" cy="3329874"/>
            </a:xfrm>
            <a:prstGeom prst="rect">
              <a:avLst/>
            </a:prstGeom>
          </p:spPr>
        </p:pic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14CF9C57-7A2C-E5A5-5F9E-C7D54A71C7ED}"/>
                </a:ext>
              </a:extLst>
            </p:cNvPr>
            <p:cNvSpPr/>
            <p:nvPr/>
          </p:nvSpPr>
          <p:spPr>
            <a:xfrm flipH="1">
              <a:off x="6819946" y="4561142"/>
              <a:ext cx="742141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CC3216-BFF0-92AB-21CB-3A66BD70AECA}"/>
              </a:ext>
            </a:extLst>
          </p:cNvPr>
          <p:cNvGrpSpPr/>
          <p:nvPr/>
        </p:nvGrpSpPr>
        <p:grpSpPr>
          <a:xfrm>
            <a:off x="7806104" y="2261496"/>
            <a:ext cx="3893246" cy="4551429"/>
            <a:chOff x="7806104" y="2261496"/>
            <a:chExt cx="3893246" cy="45514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FED1E56-11A7-9EE1-6AEB-01962889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9397" y="3289908"/>
              <a:ext cx="3197477" cy="2999797"/>
            </a:xfrm>
            <a:prstGeom prst="rect">
              <a:avLst/>
            </a:prstGeom>
          </p:spPr>
        </p:pic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AA307991-0FB7-6628-74AC-75B06A037A66}"/>
                </a:ext>
              </a:extLst>
            </p:cNvPr>
            <p:cNvSpPr/>
            <p:nvPr/>
          </p:nvSpPr>
          <p:spPr>
            <a:xfrm rot="5400000">
              <a:off x="8853529" y="2473427"/>
              <a:ext cx="675887" cy="2520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1B56E1-783E-B5E3-0540-B346EE14CC57}"/>
                </a:ext>
              </a:extLst>
            </p:cNvPr>
            <p:cNvSpPr/>
            <p:nvPr/>
          </p:nvSpPr>
          <p:spPr>
            <a:xfrm>
              <a:off x="7806104" y="6289705"/>
              <a:ext cx="389324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Excel Gives you Proposals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046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C0AF3-5DD3-BBEF-34BE-3D05F188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72" y="772383"/>
            <a:ext cx="7794076" cy="40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43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928E4A-778F-E145-6728-E5F32E820C2F}"/>
              </a:ext>
            </a:extLst>
          </p:cNvPr>
          <p:cNvSpPr/>
          <p:nvPr/>
        </p:nvSpPr>
        <p:spPr>
          <a:xfrm>
            <a:off x="203060" y="261373"/>
            <a:ext cx="73078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if you didn’t highlight the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2E5D0-4D8D-A9AF-DCF8-7CED5D5CA2EB}"/>
              </a:ext>
            </a:extLst>
          </p:cNvPr>
          <p:cNvGrpSpPr/>
          <p:nvPr/>
        </p:nvGrpSpPr>
        <p:grpSpPr>
          <a:xfrm>
            <a:off x="474416" y="1384733"/>
            <a:ext cx="2924319" cy="1373487"/>
            <a:chOff x="474416" y="1384733"/>
            <a:chExt cx="2924319" cy="13734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51DC8C-908B-F63E-B194-3C349AB11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416" y="1384733"/>
              <a:ext cx="2924319" cy="137348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309B3E-D470-5001-63C3-A03600522787}"/>
                </a:ext>
              </a:extLst>
            </p:cNvPr>
            <p:cNvSpPr/>
            <p:nvPr/>
          </p:nvSpPr>
          <p:spPr>
            <a:xfrm>
              <a:off x="1251859" y="1539163"/>
              <a:ext cx="816830" cy="71577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C5B82E-D5CC-E396-6BB5-CA858C39119D}"/>
              </a:ext>
            </a:extLst>
          </p:cNvPr>
          <p:cNvGrpSpPr/>
          <p:nvPr/>
        </p:nvGrpSpPr>
        <p:grpSpPr>
          <a:xfrm>
            <a:off x="3874779" y="1566651"/>
            <a:ext cx="2959218" cy="1009650"/>
            <a:chOff x="3621620" y="1566652"/>
            <a:chExt cx="2959218" cy="1009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9DB3DE-CB68-DE34-DEB1-883CB9405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2963" y="1566652"/>
              <a:ext cx="2047875" cy="100965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9EBBE99-9A9D-A8D5-A5DC-7C5ECB1BEA46}"/>
                </a:ext>
              </a:extLst>
            </p:cNvPr>
            <p:cNvSpPr/>
            <p:nvPr/>
          </p:nvSpPr>
          <p:spPr>
            <a:xfrm>
              <a:off x="3621620" y="1908525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C9864-2AE6-7EEB-602C-2EDAA5C2A0A7}"/>
              </a:ext>
            </a:extLst>
          </p:cNvPr>
          <p:cNvGrpSpPr/>
          <p:nvPr/>
        </p:nvGrpSpPr>
        <p:grpSpPr>
          <a:xfrm>
            <a:off x="7490710" y="907097"/>
            <a:ext cx="3391327" cy="2657543"/>
            <a:chOff x="7017612" y="926166"/>
            <a:chExt cx="3391327" cy="26575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F44DFE-6B58-1707-BABB-0F8462EF1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265" y="926166"/>
              <a:ext cx="2217674" cy="2657543"/>
            </a:xfrm>
            <a:prstGeom prst="rect">
              <a:avLst/>
            </a:prstGeom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272B25-0F28-6828-014F-B18515C703CC}"/>
                </a:ext>
              </a:extLst>
            </p:cNvPr>
            <p:cNvSpPr/>
            <p:nvPr/>
          </p:nvSpPr>
          <p:spPr>
            <a:xfrm>
              <a:off x="7017612" y="1927593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2DA2474-73E3-D913-7684-F5E9FB1781E5}"/>
              </a:ext>
            </a:extLst>
          </p:cNvPr>
          <p:cNvGrpSpPr/>
          <p:nvPr/>
        </p:nvGrpSpPr>
        <p:grpSpPr>
          <a:xfrm>
            <a:off x="6271491" y="3543637"/>
            <a:ext cx="5316537" cy="3246604"/>
            <a:chOff x="6271491" y="3543637"/>
            <a:chExt cx="5316537" cy="32466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3AA892-2014-8D8C-F312-BD4E7B350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1491" y="3881581"/>
              <a:ext cx="5316537" cy="2908660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1C1DE64-C448-BF81-95DA-AA331869E980}"/>
                </a:ext>
              </a:extLst>
            </p:cNvPr>
            <p:cNvSpPr/>
            <p:nvPr/>
          </p:nvSpPr>
          <p:spPr>
            <a:xfrm rot="5400000">
              <a:off x="8849435" y="3755568"/>
              <a:ext cx="675887" cy="2520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942BA7-5D38-1013-D426-172780CAE51B}"/>
              </a:ext>
            </a:extLst>
          </p:cNvPr>
          <p:cNvGrpSpPr/>
          <p:nvPr/>
        </p:nvGrpSpPr>
        <p:grpSpPr>
          <a:xfrm>
            <a:off x="1897504" y="5107247"/>
            <a:ext cx="4198496" cy="707321"/>
            <a:chOff x="1897504" y="5107247"/>
            <a:chExt cx="4198496" cy="707321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646381-137A-8DF8-FF86-95B50E0A0316}"/>
                </a:ext>
              </a:extLst>
            </p:cNvPr>
            <p:cNvSpPr/>
            <p:nvPr/>
          </p:nvSpPr>
          <p:spPr>
            <a:xfrm flipH="1">
              <a:off x="5353859" y="5107247"/>
              <a:ext cx="742141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0CFEBB-9035-6FD2-308F-9B33B267B35F}"/>
                </a:ext>
              </a:extLst>
            </p:cNvPr>
            <p:cNvSpPr/>
            <p:nvPr/>
          </p:nvSpPr>
          <p:spPr>
            <a:xfrm>
              <a:off x="1897504" y="5291348"/>
              <a:ext cx="356661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got an empty chart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676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1FA42EA-A32F-6E93-BA1B-5E80730AE90B}"/>
              </a:ext>
            </a:extLst>
          </p:cNvPr>
          <p:cNvGrpSpPr/>
          <p:nvPr/>
        </p:nvGrpSpPr>
        <p:grpSpPr>
          <a:xfrm>
            <a:off x="2630510" y="887657"/>
            <a:ext cx="9197945" cy="1134551"/>
            <a:chOff x="0" y="613255"/>
            <a:chExt cx="11830050" cy="15584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13B6A6-71E3-B07A-D6BF-653C9DC98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42951"/>
              <a:ext cx="11830050" cy="142875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5E24AF0-CBA4-C3F1-FDC7-F78A0FD514E5}"/>
                </a:ext>
              </a:extLst>
            </p:cNvPr>
            <p:cNvSpPr/>
            <p:nvPr/>
          </p:nvSpPr>
          <p:spPr>
            <a:xfrm>
              <a:off x="5700949" y="613255"/>
              <a:ext cx="1995054" cy="59785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F730F2B-0984-F800-99B1-54CA2EDA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699" y="4533632"/>
            <a:ext cx="3489281" cy="19339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5796A4-5FDA-AB4E-B63D-F04AF20C73C7}"/>
              </a:ext>
            </a:extLst>
          </p:cNvPr>
          <p:cNvSpPr/>
          <p:nvPr/>
        </p:nvSpPr>
        <p:spPr>
          <a:xfrm>
            <a:off x="394765" y="87139"/>
            <a:ext cx="1128923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When you insert chart ,Notice that you have 2 new taps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CC246E-DC90-65F2-4F6F-65F340C3F062}"/>
              </a:ext>
            </a:extLst>
          </p:cNvPr>
          <p:cNvGrpSpPr/>
          <p:nvPr/>
        </p:nvGrpSpPr>
        <p:grpSpPr>
          <a:xfrm>
            <a:off x="216182" y="1739384"/>
            <a:ext cx="11151862" cy="2111510"/>
            <a:chOff x="216182" y="1739384"/>
            <a:chExt cx="11151862" cy="211151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5F15BE-CA42-A760-40BB-BFF193B1F53E}"/>
                </a:ext>
              </a:extLst>
            </p:cNvPr>
            <p:cNvGrpSpPr/>
            <p:nvPr/>
          </p:nvGrpSpPr>
          <p:grpSpPr>
            <a:xfrm>
              <a:off x="9624969" y="2603119"/>
              <a:ext cx="1743075" cy="1247775"/>
              <a:chOff x="6803880" y="2805112"/>
              <a:chExt cx="1743075" cy="12477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179A1AD-2F34-3772-3195-ED6A2E53A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3880" y="2805112"/>
                <a:ext cx="1743075" cy="1247775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25D99BA-8E9B-F958-7491-5DC2160512B7}"/>
                  </a:ext>
                </a:extLst>
              </p:cNvPr>
              <p:cNvSpPr/>
              <p:nvPr/>
            </p:nvSpPr>
            <p:spPr>
              <a:xfrm>
                <a:off x="7206672" y="2831140"/>
                <a:ext cx="937490" cy="93729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903390-40D6-0870-889C-5EEDA716A3B5}"/>
                </a:ext>
              </a:extLst>
            </p:cNvPr>
            <p:cNvSpPr/>
            <p:nvPr/>
          </p:nvSpPr>
          <p:spPr>
            <a:xfrm>
              <a:off x="216182" y="2183199"/>
              <a:ext cx="83980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if you want add data to your empty combos You can select data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322FEB71-9069-3420-0636-5EAA7799E32A}"/>
                </a:ext>
              </a:extLst>
            </p:cNvPr>
            <p:cNvSpPr/>
            <p:nvPr/>
          </p:nvSpPr>
          <p:spPr>
            <a:xfrm rot="5400000">
              <a:off x="10032550" y="1951315"/>
              <a:ext cx="675887" cy="2520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F29855F-159E-B129-41C0-16DCFCDB9825}"/>
              </a:ext>
            </a:extLst>
          </p:cNvPr>
          <p:cNvSpPr/>
          <p:nvPr/>
        </p:nvSpPr>
        <p:spPr>
          <a:xfrm rot="5400000">
            <a:off x="8118512" y="3739599"/>
            <a:ext cx="675887" cy="2520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FB784E-8655-6AD1-9A33-F475656A0D50}"/>
              </a:ext>
            </a:extLst>
          </p:cNvPr>
          <p:cNvGrpSpPr/>
          <p:nvPr/>
        </p:nvGrpSpPr>
        <p:grpSpPr>
          <a:xfrm>
            <a:off x="772269" y="3390631"/>
            <a:ext cx="5434237" cy="3114675"/>
            <a:chOff x="772269" y="3390631"/>
            <a:chExt cx="5434237" cy="31146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C9F542-F558-7663-5798-E0812B230270}"/>
                </a:ext>
              </a:extLst>
            </p:cNvPr>
            <p:cNvGrpSpPr/>
            <p:nvPr/>
          </p:nvGrpSpPr>
          <p:grpSpPr>
            <a:xfrm>
              <a:off x="772269" y="3390631"/>
              <a:ext cx="2281238" cy="3114675"/>
              <a:chOff x="3447294" y="2993163"/>
              <a:chExt cx="2281238" cy="311467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3F64BAC-7304-D9D5-3C7B-D772C44F5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7294" y="2993163"/>
                <a:ext cx="2281238" cy="3114675"/>
              </a:xfrm>
              <a:prstGeom prst="rect">
                <a:avLst/>
              </a:prstGeom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F1470-7BEC-7BF9-2A3A-5491EDC8C570}"/>
                  </a:ext>
                </a:extLst>
              </p:cNvPr>
              <p:cNvSpPr/>
              <p:nvPr/>
            </p:nvSpPr>
            <p:spPr>
              <a:xfrm>
                <a:off x="4368045" y="3973794"/>
                <a:ext cx="937490" cy="16237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0097B04C-4D12-DF34-390E-13F4984E5A1B}"/>
                </a:ext>
              </a:extLst>
            </p:cNvPr>
            <p:cNvSpPr/>
            <p:nvPr/>
          </p:nvSpPr>
          <p:spPr>
            <a:xfrm flipH="1">
              <a:off x="5464365" y="5512616"/>
              <a:ext cx="742141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4048B7-19C4-2C7D-EAEF-0401C2D256B9}"/>
                </a:ext>
              </a:extLst>
            </p:cNvPr>
            <p:cNvSpPr/>
            <p:nvPr/>
          </p:nvSpPr>
          <p:spPr>
            <a:xfrm>
              <a:off x="3568557" y="5231679"/>
              <a:ext cx="109261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Or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3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731</Words>
  <Application>Microsoft Office PowerPoint</Application>
  <PresentationFormat>Widescreen</PresentationFormat>
  <Paragraphs>152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Arial Black</vt:lpstr>
      <vt:lpstr>Calibri</vt:lpstr>
      <vt:lpstr>Calibri Light</vt:lpstr>
      <vt:lpstr>Office Theme</vt:lpstr>
      <vt:lpstr>Excel Chart Basic</vt:lpstr>
      <vt:lpstr>What we will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Charts Basic</dc:title>
  <dc:creator>saidf</dc:creator>
  <cp:lastModifiedBy>saidf</cp:lastModifiedBy>
  <cp:revision>117</cp:revision>
  <dcterms:created xsi:type="dcterms:W3CDTF">2022-07-26T12:24:37Z</dcterms:created>
  <dcterms:modified xsi:type="dcterms:W3CDTF">2022-07-28T10:06:32Z</dcterms:modified>
</cp:coreProperties>
</file>